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6" r:id="rId26"/>
    <p:sldId id="273" r:id="rId27"/>
    <p:sldId id="274" r:id="rId28"/>
    <p:sldId id="277" r:id="rId29"/>
    <p:sldId id="278" r:id="rId30"/>
    <p:sldId id="301" r:id="rId31"/>
    <p:sldId id="281" r:id="rId32"/>
    <p:sldId id="282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79" r:id="rId41"/>
    <p:sldId id="309" r:id="rId42"/>
    <p:sldId id="310" r:id="rId43"/>
    <p:sldId id="311" r:id="rId44"/>
    <p:sldId id="312" r:id="rId45"/>
    <p:sldId id="314" r:id="rId46"/>
    <p:sldId id="313" r:id="rId47"/>
    <p:sldId id="280" r:id="rId48"/>
    <p:sldId id="283" r:id="rId49"/>
    <p:sldId id="284" r:id="rId50"/>
    <p:sldId id="285" r:id="rId51"/>
    <p:sldId id="320" r:id="rId52"/>
    <p:sldId id="286" r:id="rId53"/>
    <p:sldId id="299" r:id="rId54"/>
    <p:sldId id="300" r:id="rId55"/>
    <p:sldId id="288" r:id="rId56"/>
    <p:sldId id="315" r:id="rId57"/>
    <p:sldId id="316" r:id="rId58"/>
    <p:sldId id="317" r:id="rId59"/>
    <p:sldId id="318" r:id="rId60"/>
    <p:sldId id="319" r:id="rId61"/>
    <p:sldId id="321" r:id="rId62"/>
    <p:sldId id="322" r:id="rId63"/>
    <p:sldId id="256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>
        <p:scale>
          <a:sx n="66" d="100"/>
          <a:sy n="66" d="100"/>
        </p:scale>
        <p:origin x="2340" y="924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82.png"/><Relationship Id="rId4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EC3042-E733-4232-9053-866535E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06D61-7EB1-4E3C-8F54-4C577C8B470A}"/>
              </a:ext>
            </a:extLst>
          </p:cNvPr>
          <p:cNvSpPr/>
          <p:nvPr/>
        </p:nvSpPr>
        <p:spPr>
          <a:xfrm>
            <a:off x="2834070" y="5386233"/>
            <a:ext cx="12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355F93-B4C6-4BB1-BC13-8F93254ED176}"/>
              </a:ext>
            </a:extLst>
          </p:cNvPr>
          <p:cNvSpPr/>
          <p:nvPr/>
        </p:nvSpPr>
        <p:spPr>
          <a:xfrm>
            <a:off x="2756220" y="4641776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964158-81FE-4807-8082-54C6D6B1F602}"/>
              </a:ext>
            </a:extLst>
          </p:cNvPr>
          <p:cNvCxnSpPr>
            <a:cxnSpLocks/>
          </p:cNvCxnSpPr>
          <p:nvPr/>
        </p:nvCxnSpPr>
        <p:spPr>
          <a:xfrm flipV="1">
            <a:off x="4196220" y="3271887"/>
            <a:ext cx="1229504" cy="22493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8CCA2-2FC3-4284-96B2-419B97348F7B}"/>
              </a:ext>
            </a:extLst>
          </p:cNvPr>
          <p:cNvSpPr/>
          <p:nvPr/>
        </p:nvSpPr>
        <p:spPr>
          <a:xfrm>
            <a:off x="4510470" y="2874808"/>
            <a:ext cx="198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7557D5-22F7-484E-979F-CCB59EF1BBFD}"/>
              </a:ext>
            </a:extLst>
          </p:cNvPr>
          <p:cNvCxnSpPr>
            <a:cxnSpLocks/>
          </p:cNvCxnSpPr>
          <p:nvPr/>
        </p:nvCxnSpPr>
        <p:spPr>
          <a:xfrm>
            <a:off x="3457575" y="4924425"/>
            <a:ext cx="6495" cy="4618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AC0AA0-CF74-4D27-A814-72D9972A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0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FCE6E-0D9D-4A53-A1E4-283AC1A5671D}"/>
              </a:ext>
            </a:extLst>
          </p:cNvPr>
          <p:cNvSpPr/>
          <p:nvPr/>
        </p:nvSpPr>
        <p:spPr>
          <a:xfrm>
            <a:off x="1005070" y="1952551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661683-A1EC-47E3-A062-62DEDB8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59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1F67A4-B364-4705-9E7B-3E76C1F8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5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7B756F-AC00-4474-A1A6-86340241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32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74BF19-ADDA-4344-BF0F-09004D21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337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3E1C41-1CEC-4F65-9053-9A6B5C35CD73}"/>
              </a:ext>
            </a:extLst>
          </p:cNvPr>
          <p:cNvSpPr/>
          <p:nvPr/>
        </p:nvSpPr>
        <p:spPr>
          <a:xfrm>
            <a:off x="5170778" y="1739914"/>
            <a:ext cx="5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2B1CF-49D1-476E-979C-BAFF0DF79613}"/>
              </a:ext>
            </a:extLst>
          </p:cNvPr>
          <p:cNvSpPr/>
          <p:nvPr/>
        </p:nvSpPr>
        <p:spPr>
          <a:xfrm>
            <a:off x="6105590" y="3098814"/>
            <a:ext cx="28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F78D9-028E-44E2-B61B-859242150D58}"/>
              </a:ext>
            </a:extLst>
          </p:cNvPr>
          <p:cNvSpPr/>
          <p:nvPr/>
        </p:nvSpPr>
        <p:spPr>
          <a:xfrm>
            <a:off x="7542244" y="643382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07907-A760-497A-BF48-19C0F3C34602}"/>
              </a:ext>
            </a:extLst>
          </p:cNvPr>
          <p:cNvSpPr/>
          <p:nvPr/>
        </p:nvSpPr>
        <p:spPr>
          <a:xfrm>
            <a:off x="9386813" y="4047404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6EB3D-DD6C-419A-8283-5C61ED44B149}"/>
              </a:ext>
            </a:extLst>
          </p:cNvPr>
          <p:cNvSpPr/>
          <p:nvPr/>
        </p:nvSpPr>
        <p:spPr>
          <a:xfrm>
            <a:off x="10774662" y="3527476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475AD-C5DA-497F-9334-2490762D3BA8}"/>
              </a:ext>
            </a:extLst>
          </p:cNvPr>
          <p:cNvSpPr/>
          <p:nvPr/>
        </p:nvSpPr>
        <p:spPr>
          <a:xfrm>
            <a:off x="12344400" y="1924064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B44B0-ED4C-4116-A97C-3F3726FC3363}"/>
              </a:ext>
            </a:extLst>
          </p:cNvPr>
          <p:cNvSpPr/>
          <p:nvPr/>
        </p:nvSpPr>
        <p:spPr>
          <a:xfrm>
            <a:off x="12310634" y="2678726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6A9E30-674A-4CA4-9FB6-8D4E815E0F93}"/>
              </a:ext>
            </a:extLst>
          </p:cNvPr>
          <p:cNvCxnSpPr>
            <a:cxnSpLocks/>
          </p:cNvCxnSpPr>
          <p:nvPr/>
        </p:nvCxnSpPr>
        <p:spPr>
          <a:xfrm>
            <a:off x="5440778" y="2461646"/>
            <a:ext cx="560849" cy="7073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B8E88D-6153-4F6A-B6E8-8301A16DBC6A}"/>
              </a:ext>
            </a:extLst>
          </p:cNvPr>
          <p:cNvCxnSpPr>
            <a:cxnSpLocks/>
          </p:cNvCxnSpPr>
          <p:nvPr/>
        </p:nvCxnSpPr>
        <p:spPr>
          <a:xfrm>
            <a:off x="7416119" y="3849733"/>
            <a:ext cx="0" cy="9457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E20B9FC-2FCE-45DB-985E-554E33BD1315}"/>
              </a:ext>
            </a:extLst>
          </p:cNvPr>
          <p:cNvCxnSpPr>
            <a:cxnSpLocks/>
          </p:cNvCxnSpPr>
          <p:nvPr/>
        </p:nvCxnSpPr>
        <p:spPr>
          <a:xfrm flipV="1">
            <a:off x="8854352" y="4713042"/>
            <a:ext cx="1083535" cy="1595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C1E39FF-13A3-43E0-AC73-740EF1D49C39}"/>
              </a:ext>
            </a:extLst>
          </p:cNvPr>
          <p:cNvSpPr/>
          <p:nvPr/>
        </p:nvSpPr>
        <p:spPr>
          <a:xfrm>
            <a:off x="7023099" y="4928166"/>
            <a:ext cx="18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87CEEE-972C-477D-8B2B-C73899C152B9}"/>
              </a:ext>
            </a:extLst>
          </p:cNvPr>
          <p:cNvCxnSpPr>
            <a:cxnSpLocks/>
          </p:cNvCxnSpPr>
          <p:nvPr/>
        </p:nvCxnSpPr>
        <p:spPr>
          <a:xfrm>
            <a:off x="8205545" y="5554577"/>
            <a:ext cx="0" cy="783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3B2B25-5331-4D0C-AC60-16071F9E2441}"/>
              </a:ext>
            </a:extLst>
          </p:cNvPr>
          <p:cNvCxnSpPr>
            <a:cxnSpLocks/>
          </p:cNvCxnSpPr>
          <p:nvPr/>
        </p:nvCxnSpPr>
        <p:spPr>
          <a:xfrm flipV="1">
            <a:off x="10016813" y="3278999"/>
            <a:ext cx="694900" cy="6427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8AF398-6FA5-4B25-8E01-6CAC175AD039}"/>
              </a:ext>
            </a:extLst>
          </p:cNvPr>
          <p:cNvCxnSpPr>
            <a:cxnSpLocks/>
          </p:cNvCxnSpPr>
          <p:nvPr/>
        </p:nvCxnSpPr>
        <p:spPr>
          <a:xfrm flipV="1">
            <a:off x="12340560" y="2764984"/>
            <a:ext cx="1164303" cy="7725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DE82594-3D1B-4435-A488-EC829C72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31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6E1D20-6821-49AC-89FE-E9089745B6E4}"/>
              </a:ext>
            </a:extLst>
          </p:cNvPr>
          <p:cNvSpPr/>
          <p:nvPr/>
        </p:nvSpPr>
        <p:spPr>
          <a:xfrm>
            <a:off x="2110249" y="3413176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B4B405-AE1E-45F8-AC07-708CDEE35257}"/>
              </a:ext>
            </a:extLst>
          </p:cNvPr>
          <p:cNvCxnSpPr>
            <a:cxnSpLocks/>
          </p:cNvCxnSpPr>
          <p:nvPr/>
        </p:nvCxnSpPr>
        <p:spPr>
          <a:xfrm>
            <a:off x="1396289" y="2072138"/>
            <a:ext cx="2829169" cy="2977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1BCBCD-A999-4E6B-BB91-0CD3CAFAF2C7}"/>
              </a:ext>
            </a:extLst>
          </p:cNvPr>
          <p:cNvCxnSpPr>
            <a:cxnSpLocks/>
          </p:cNvCxnSpPr>
          <p:nvPr/>
        </p:nvCxnSpPr>
        <p:spPr>
          <a:xfrm flipV="1">
            <a:off x="3718604" y="2478512"/>
            <a:ext cx="1533988" cy="1226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D39B56-50EA-4D15-A176-65C14FD1925E}"/>
              </a:ext>
            </a:extLst>
          </p:cNvPr>
          <p:cNvSpPr/>
          <p:nvPr/>
        </p:nvSpPr>
        <p:spPr>
          <a:xfrm>
            <a:off x="4303512" y="222022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39F9720-4D90-4B0D-9E1C-6B734C8FF72E}"/>
              </a:ext>
            </a:extLst>
          </p:cNvPr>
          <p:cNvCxnSpPr>
            <a:cxnSpLocks/>
          </p:cNvCxnSpPr>
          <p:nvPr/>
        </p:nvCxnSpPr>
        <p:spPr>
          <a:xfrm flipH="1">
            <a:off x="2970863" y="2644064"/>
            <a:ext cx="1174516" cy="5911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B42E61E-D797-4E7B-AC73-1ED20BECAC63}"/>
              </a:ext>
            </a:extLst>
          </p:cNvPr>
          <p:cNvSpPr/>
          <p:nvPr/>
        </p:nvSpPr>
        <p:spPr>
          <a:xfrm>
            <a:off x="10783426" y="310625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49C2DB0E-7650-4591-8BB2-ED78CD2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91" y="-2048621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0592C0-77D8-4C0E-8350-90D84B2C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67" y="2989943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4BF81-E190-4CE4-97EE-C8E5171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3" y="67060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E195F7-5F20-4B37-B894-F5D420AB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1338" y="-670605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D36F6-6106-4691-9080-5B0D3F4BC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93" y="2853031"/>
            <a:ext cx="2870046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C8BB1F-7372-4F14-A384-7F0AA33ADCB5}"/>
              </a:ext>
            </a:extLst>
          </p:cNvPr>
          <p:cNvSpPr/>
          <p:nvPr/>
        </p:nvSpPr>
        <p:spPr>
          <a:xfrm>
            <a:off x="361480" y="5660915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DFAE7-EEEE-44A3-99B8-0F4BFF4D8212}"/>
              </a:ext>
            </a:extLst>
          </p:cNvPr>
          <p:cNvSpPr/>
          <p:nvPr/>
        </p:nvSpPr>
        <p:spPr>
          <a:xfrm>
            <a:off x="416156" y="4305191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85400F-1440-471B-9E91-A1859BB0152C}"/>
              </a:ext>
            </a:extLst>
          </p:cNvPr>
          <p:cNvCxnSpPr>
            <a:cxnSpLocks/>
          </p:cNvCxnSpPr>
          <p:nvPr/>
        </p:nvCxnSpPr>
        <p:spPr>
          <a:xfrm>
            <a:off x="2044567" y="4844529"/>
            <a:ext cx="2972719" cy="20641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B74534-EA62-4CBC-84CB-5DD3FC96D524}"/>
              </a:ext>
            </a:extLst>
          </p:cNvPr>
          <p:cNvCxnSpPr>
            <a:cxnSpLocks/>
          </p:cNvCxnSpPr>
          <p:nvPr/>
        </p:nvCxnSpPr>
        <p:spPr>
          <a:xfrm flipV="1">
            <a:off x="503470" y="4875121"/>
            <a:ext cx="412245" cy="5967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CF110CE-F257-4F49-BF5A-F1FB1E703294}"/>
              </a:ext>
            </a:extLst>
          </p:cNvPr>
          <p:cNvSpPr/>
          <p:nvPr/>
        </p:nvSpPr>
        <p:spPr>
          <a:xfrm>
            <a:off x="5109021" y="688702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C2FD97-BA37-4936-83E8-ECD3D054A11F}"/>
              </a:ext>
            </a:extLst>
          </p:cNvPr>
          <p:cNvSpPr/>
          <p:nvPr/>
        </p:nvSpPr>
        <p:spPr>
          <a:xfrm>
            <a:off x="2913607" y="777372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81D45A-CFE8-49D1-B3D1-E589DDE94DB8}"/>
              </a:ext>
            </a:extLst>
          </p:cNvPr>
          <p:cNvSpPr/>
          <p:nvPr/>
        </p:nvSpPr>
        <p:spPr>
          <a:xfrm>
            <a:off x="4806972" y="9088733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3D5D2B-2673-4F54-B620-1A95DE2028C4}"/>
              </a:ext>
            </a:extLst>
          </p:cNvPr>
          <p:cNvSpPr/>
          <p:nvPr/>
        </p:nvSpPr>
        <p:spPr>
          <a:xfrm>
            <a:off x="9326240" y="765776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051003D-F1F2-4227-8DB8-85EEE7CA3EF7}"/>
              </a:ext>
            </a:extLst>
          </p:cNvPr>
          <p:cNvCxnSpPr>
            <a:cxnSpLocks/>
          </p:cNvCxnSpPr>
          <p:nvPr/>
        </p:nvCxnSpPr>
        <p:spPr>
          <a:xfrm>
            <a:off x="5267854" y="8324957"/>
            <a:ext cx="1" cy="6625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096AB-C6A9-445B-8CAC-67E36B42239E}"/>
              </a:ext>
            </a:extLst>
          </p:cNvPr>
          <p:cNvCxnSpPr>
            <a:cxnSpLocks/>
          </p:cNvCxnSpPr>
          <p:nvPr/>
        </p:nvCxnSpPr>
        <p:spPr>
          <a:xfrm flipV="1">
            <a:off x="6039570" y="8253031"/>
            <a:ext cx="3070689" cy="11057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20BCD9-D412-4D2F-85AB-AEAD604E3C5A}"/>
              </a:ext>
            </a:extLst>
          </p:cNvPr>
          <p:cNvCxnSpPr>
            <a:cxnSpLocks/>
          </p:cNvCxnSpPr>
          <p:nvPr/>
        </p:nvCxnSpPr>
        <p:spPr>
          <a:xfrm flipH="1" flipV="1">
            <a:off x="8922049" y="2437092"/>
            <a:ext cx="1034191" cy="51268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CCA642-D93B-4AEC-A7FD-00DB57E4CAC9}"/>
              </a:ext>
            </a:extLst>
          </p:cNvPr>
          <p:cNvSpPr/>
          <p:nvPr/>
        </p:nvSpPr>
        <p:spPr>
          <a:xfrm>
            <a:off x="8080754" y="1842663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ABCF31-07B9-45C7-BE35-A12ABA2BF126}"/>
              </a:ext>
            </a:extLst>
          </p:cNvPr>
          <p:cNvSpPr/>
          <p:nvPr/>
        </p:nvSpPr>
        <p:spPr>
          <a:xfrm>
            <a:off x="9923791" y="178715"/>
            <a:ext cx="1260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B4BB260D-3D5A-4C8D-AADC-EC34202A872E}"/>
              </a:ext>
            </a:extLst>
          </p:cNvPr>
          <p:cNvGrpSpPr/>
          <p:nvPr/>
        </p:nvGrpSpPr>
        <p:grpSpPr>
          <a:xfrm>
            <a:off x="5518276" y="295275"/>
            <a:ext cx="3405775" cy="5400000"/>
            <a:chOff x="5518276" y="295275"/>
            <a:chExt cx="3405775" cy="540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2398952-E667-4548-A815-8C70E064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76" y="295275"/>
              <a:ext cx="3405775" cy="5400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775173-D752-4588-A565-2BF647CD0DAA}"/>
                </a:ext>
              </a:extLst>
            </p:cNvPr>
            <p:cNvSpPr/>
            <p:nvPr/>
          </p:nvSpPr>
          <p:spPr>
            <a:xfrm>
              <a:off x="6692991" y="1020628"/>
              <a:ext cx="1080000" cy="54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58838F-DBC1-4064-A591-5A48F118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80" y="295275"/>
            <a:ext cx="3405775" cy="540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53ED04-D722-4EBE-9001-CFA0CB3CE8D7}"/>
              </a:ext>
            </a:extLst>
          </p:cNvPr>
          <p:cNvSpPr/>
          <p:nvPr/>
        </p:nvSpPr>
        <p:spPr>
          <a:xfrm>
            <a:off x="4515517" y="540336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91677-BF58-44CC-A27A-C1297E75BDAC}"/>
              </a:ext>
            </a:extLst>
          </p:cNvPr>
          <p:cNvSpPr/>
          <p:nvPr/>
        </p:nvSpPr>
        <p:spPr>
          <a:xfrm>
            <a:off x="2336483" y="2858663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9A5FDB1-FA12-44D6-ACB8-C236695A8A53}"/>
              </a:ext>
            </a:extLst>
          </p:cNvPr>
          <p:cNvCxnSpPr>
            <a:cxnSpLocks/>
          </p:cNvCxnSpPr>
          <p:nvPr/>
        </p:nvCxnSpPr>
        <p:spPr>
          <a:xfrm flipH="1">
            <a:off x="3403600" y="1016547"/>
            <a:ext cx="1111917" cy="17266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546562-5622-4E09-822D-8E874280C847}"/>
              </a:ext>
            </a:extLst>
          </p:cNvPr>
          <p:cNvCxnSpPr>
            <a:cxnSpLocks/>
          </p:cNvCxnSpPr>
          <p:nvPr/>
        </p:nvCxnSpPr>
        <p:spPr>
          <a:xfrm flipV="1">
            <a:off x="5052216" y="1763662"/>
            <a:ext cx="1757160" cy="12316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4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17E7A6-8113-4E59-A88D-F2B456A1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29ADFED-E750-4C95-8D05-043CCA10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625356-0C92-4661-99C1-2C6A65545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5DF9FE-22BA-43AD-968B-BA42D08D0D66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197209" cy="24494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FF99FD0-E827-4E55-AFF3-C6E80873BA3D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0C8140-AA30-486C-A965-0F0CC98679B5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A9183A0-A951-4DB4-BB4F-998B3E2EA937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50436F-0CB5-486D-A55F-89AB09FBF665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BE551-7EAE-4A4D-A9A8-A6BD009BC69A}"/>
              </a:ext>
            </a:extLst>
          </p:cNvPr>
          <p:cNvSpPr/>
          <p:nvPr/>
        </p:nvSpPr>
        <p:spPr>
          <a:xfrm>
            <a:off x="7122916" y="22772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2008638-ED27-4402-94C7-56A385AF3A63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9F1D5284-C63B-4AC5-8681-8C4B7C01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384" y="-354000"/>
            <a:ext cx="675575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94836E-9985-4A26-9A07-85D76CF0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9" y="-68420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6BCC7D1-00B3-4CA6-937E-002376F6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2884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2A8AE2-FA85-4721-9CE2-266A9905E147}"/>
              </a:ext>
            </a:extLst>
          </p:cNvPr>
          <p:cNvSpPr/>
          <p:nvPr/>
        </p:nvSpPr>
        <p:spPr>
          <a:xfrm>
            <a:off x="-564207" y="28741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25CE04-DEAD-46F6-B876-F9F1CF890535}"/>
              </a:ext>
            </a:extLst>
          </p:cNvPr>
          <p:cNvSpPr/>
          <p:nvPr/>
        </p:nvSpPr>
        <p:spPr>
          <a:xfrm>
            <a:off x="-564207" y="34290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87AA66-90ED-4646-8684-CE4CAED38B89}"/>
              </a:ext>
            </a:extLst>
          </p:cNvPr>
          <p:cNvSpPr/>
          <p:nvPr/>
        </p:nvSpPr>
        <p:spPr>
          <a:xfrm>
            <a:off x="-564207" y="41132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8926A-D8B0-4599-9313-5910AC4445CE}"/>
              </a:ext>
            </a:extLst>
          </p:cNvPr>
          <p:cNvSpPr/>
          <p:nvPr/>
        </p:nvSpPr>
        <p:spPr>
          <a:xfrm>
            <a:off x="1318893" y="49641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F8AE702-DAD5-4B86-8D69-6F1FED30C934}"/>
              </a:ext>
            </a:extLst>
          </p:cNvPr>
          <p:cNvCxnSpPr>
            <a:cxnSpLocks/>
          </p:cNvCxnSpPr>
          <p:nvPr/>
        </p:nvCxnSpPr>
        <p:spPr>
          <a:xfrm>
            <a:off x="957193" y="46137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360C86-D459-4166-9DC9-C3EE22A070DC}"/>
              </a:ext>
            </a:extLst>
          </p:cNvPr>
          <p:cNvSpPr/>
          <p:nvPr/>
        </p:nvSpPr>
        <p:spPr>
          <a:xfrm>
            <a:off x="5070243" y="4809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06C052-3376-4C4A-A8DF-A481D86F1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52" y="120225"/>
            <a:ext cx="3295650" cy="67341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994B2B4-0472-4156-8CA3-62BB14043D60}"/>
              </a:ext>
            </a:extLst>
          </p:cNvPr>
          <p:cNvSpPr/>
          <p:nvPr/>
        </p:nvSpPr>
        <p:spPr>
          <a:xfrm>
            <a:off x="8017176" y="6161699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2719DA-80DB-438D-B3D0-CA585300A5D3}"/>
              </a:ext>
            </a:extLst>
          </p:cNvPr>
          <p:cNvSpPr/>
          <p:nvPr/>
        </p:nvSpPr>
        <p:spPr>
          <a:xfrm>
            <a:off x="9677702" y="1843697"/>
            <a:ext cx="4950000" cy="25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D67433D-7863-4B9D-A72C-15B7249BCE80}"/>
              </a:ext>
            </a:extLst>
          </p:cNvPr>
          <p:cNvCxnSpPr>
            <a:cxnSpLocks/>
          </p:cNvCxnSpPr>
          <p:nvPr/>
        </p:nvCxnSpPr>
        <p:spPr>
          <a:xfrm flipV="1">
            <a:off x="2505458" y="5015107"/>
            <a:ext cx="2458220" cy="10719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A70BDDD-1C1E-41A2-BC07-34A3A401CE52}"/>
              </a:ext>
            </a:extLst>
          </p:cNvPr>
          <p:cNvCxnSpPr>
            <a:cxnSpLocks/>
          </p:cNvCxnSpPr>
          <p:nvPr/>
        </p:nvCxnSpPr>
        <p:spPr>
          <a:xfrm>
            <a:off x="6210300" y="5270500"/>
            <a:ext cx="1662550" cy="10064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5BFFB2-16A0-4571-B2C7-9F6F9E9F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54" y="21397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ED217B-4078-44A1-B715-C7AA3DC3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E0A8D8-3B6A-4C45-9C30-83C5FEB3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62" y="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13AA56-43F9-4F98-8099-1D1E0F07A71D}"/>
              </a:ext>
            </a:extLst>
          </p:cNvPr>
          <p:cNvSpPr/>
          <p:nvPr/>
        </p:nvSpPr>
        <p:spPr>
          <a:xfrm>
            <a:off x="9425912" y="433730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440A03-CF17-4654-9E70-5D69B76DD5E1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A2720A-05B2-4C5A-B25E-3AB1ADFA7CC1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9E6ACD-2F3D-4C7E-ACBA-3993A0BB4245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E392CC1-A17A-47C5-96FE-650319676F2E}"/>
              </a:ext>
            </a:extLst>
          </p:cNvPr>
          <p:cNvSpPr/>
          <p:nvPr/>
        </p:nvSpPr>
        <p:spPr>
          <a:xfrm>
            <a:off x="3669053" y="1911492"/>
            <a:ext cx="270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002321-22AA-4287-9826-BA2D88F61E20}"/>
              </a:ext>
            </a:extLst>
          </p:cNvPr>
          <p:cNvCxnSpPr>
            <a:cxnSpLocks/>
          </p:cNvCxnSpPr>
          <p:nvPr/>
        </p:nvCxnSpPr>
        <p:spPr>
          <a:xfrm flipV="1">
            <a:off x="3429000" y="2743200"/>
            <a:ext cx="1435100" cy="889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56FA4A-ABDE-4C7E-8B93-92B0DFDD61C7}"/>
              </a:ext>
            </a:extLst>
          </p:cNvPr>
          <p:cNvSpPr/>
          <p:nvPr/>
        </p:nvSpPr>
        <p:spPr>
          <a:xfrm>
            <a:off x="8070828" y="820273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186008-F1B8-41FE-94F1-6AFE50347DA9}"/>
              </a:ext>
            </a:extLst>
          </p:cNvPr>
          <p:cNvCxnSpPr>
            <a:cxnSpLocks/>
          </p:cNvCxnSpPr>
          <p:nvPr/>
        </p:nvCxnSpPr>
        <p:spPr>
          <a:xfrm>
            <a:off x="6639219" y="2458267"/>
            <a:ext cx="2695903" cy="1757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973F95D-7CB0-4F79-8ED6-019FE680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14" y="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E6F18E1-8BA5-4D62-88F8-8A1B1C5E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0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836FFF-ADD3-4EEE-A0C8-AA15793F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333375"/>
            <a:ext cx="3295650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AEFD47-B5FE-45D8-A0F7-95DE11C7A785}"/>
              </a:ext>
            </a:extLst>
          </p:cNvPr>
          <p:cNvSpPr/>
          <p:nvPr/>
        </p:nvSpPr>
        <p:spPr>
          <a:xfrm>
            <a:off x="5231556" y="545916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CF5525-B25B-4574-85BC-7EDCCBDC0710}"/>
              </a:ext>
            </a:extLst>
          </p:cNvPr>
          <p:cNvCxnSpPr>
            <a:cxnSpLocks/>
          </p:cNvCxnSpPr>
          <p:nvPr/>
        </p:nvCxnSpPr>
        <p:spPr>
          <a:xfrm>
            <a:off x="6565420" y="5709562"/>
            <a:ext cx="2424592" cy="3959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2465D40-55DD-4689-8F94-B076C304AB5D}"/>
              </a:ext>
            </a:extLst>
          </p:cNvPr>
          <p:cNvSpPr/>
          <p:nvPr/>
        </p:nvSpPr>
        <p:spPr>
          <a:xfrm>
            <a:off x="9099870" y="5867399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FF5D54-31A0-44BA-8E4D-8C778BEEB01A}"/>
              </a:ext>
            </a:extLst>
          </p:cNvPr>
          <p:cNvSpPr/>
          <p:nvPr/>
        </p:nvSpPr>
        <p:spPr>
          <a:xfrm>
            <a:off x="3364656" y="314776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C1BEED-7356-4E06-8A0E-129CFDF8149D}"/>
              </a:ext>
            </a:extLst>
          </p:cNvPr>
          <p:cNvCxnSpPr>
            <a:cxnSpLocks/>
          </p:cNvCxnSpPr>
          <p:nvPr/>
        </p:nvCxnSpPr>
        <p:spPr>
          <a:xfrm>
            <a:off x="4084656" y="3606800"/>
            <a:ext cx="1674010" cy="16751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922A659-3CCC-4C89-B42B-1D7958E40FA0}"/>
              </a:ext>
            </a:extLst>
          </p:cNvPr>
          <p:cNvSpPr/>
          <p:nvPr/>
        </p:nvSpPr>
        <p:spPr>
          <a:xfrm>
            <a:off x="10923850" y="2182562"/>
            <a:ext cx="4950000" cy="27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1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ED6649-0CBB-4D7A-9D6F-60760C9D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95275"/>
            <a:ext cx="3405775" cy="540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34AF73-9F72-4F57-A206-7627660A84E1}"/>
              </a:ext>
            </a:extLst>
          </p:cNvPr>
          <p:cNvSpPr/>
          <p:nvPr/>
        </p:nvSpPr>
        <p:spPr>
          <a:xfrm>
            <a:off x="5107250" y="1932400"/>
            <a:ext cx="144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4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1B4AC2-64A0-4960-9E15-C213232C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F839CF-938A-4E3B-A5EF-EE50D415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AA6F2A-BD9B-43E7-8578-D4F67945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6613488-207C-454A-A365-57EBD1902671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297293" cy="6858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9E2DAF-42EB-4CB1-A0F1-89497537A8D8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F342C8-783E-4A83-9A22-EED3A3B512BC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11C1024-8BAF-40EA-973B-DC28208CA48A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EEBCE23-F905-4934-B817-7DBFC0EC3CCA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62B3DC-780A-4ACA-99FC-07E0633D28BF}"/>
              </a:ext>
            </a:extLst>
          </p:cNvPr>
          <p:cNvSpPr/>
          <p:nvPr/>
        </p:nvSpPr>
        <p:spPr>
          <a:xfrm>
            <a:off x="7122916" y="27725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1CD6D6-9156-43F4-BF82-35CF5603BF7D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6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B8DB1D-A869-4877-91F4-B7CAB7B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20" y="-348400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003FC4-0DAD-47B6-9A9F-8567CBB6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71" y="-30900"/>
            <a:ext cx="274637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96AE07-EDF5-4EB1-8089-D243C459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2980" y="8890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45233-FC4A-4114-8B12-108FAEABA9BE}"/>
              </a:ext>
            </a:extLst>
          </p:cNvPr>
          <p:cNvSpPr/>
          <p:nvPr/>
        </p:nvSpPr>
        <p:spPr>
          <a:xfrm>
            <a:off x="464493" y="3080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B7AA28-0620-4E32-A855-E79841D8C861}"/>
              </a:ext>
            </a:extLst>
          </p:cNvPr>
          <p:cNvSpPr/>
          <p:nvPr/>
        </p:nvSpPr>
        <p:spPr>
          <a:xfrm>
            <a:off x="464493" y="3673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F30311-7F64-42BC-9EBC-1777AAE3B9CC}"/>
              </a:ext>
            </a:extLst>
          </p:cNvPr>
          <p:cNvSpPr/>
          <p:nvPr/>
        </p:nvSpPr>
        <p:spPr>
          <a:xfrm>
            <a:off x="464493" y="43578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FA68A9-BFE0-42E7-B5A3-E207546386CF}"/>
              </a:ext>
            </a:extLst>
          </p:cNvPr>
          <p:cNvSpPr/>
          <p:nvPr/>
        </p:nvSpPr>
        <p:spPr>
          <a:xfrm>
            <a:off x="2334893" y="5221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B1176A1-CF1A-4E66-A486-D1FFBFBB7FD4}"/>
              </a:ext>
            </a:extLst>
          </p:cNvPr>
          <p:cNvCxnSpPr>
            <a:cxnSpLocks/>
          </p:cNvCxnSpPr>
          <p:nvPr/>
        </p:nvCxnSpPr>
        <p:spPr>
          <a:xfrm>
            <a:off x="1985893" y="48583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44A2B87-930D-4B7B-9F46-2C4275D19240}"/>
              </a:ext>
            </a:extLst>
          </p:cNvPr>
          <p:cNvSpPr/>
          <p:nvPr/>
        </p:nvSpPr>
        <p:spPr>
          <a:xfrm>
            <a:off x="5852793" y="514520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A700F2-2D16-4858-B5C2-4EF95CCFAACF}"/>
              </a:ext>
            </a:extLst>
          </p:cNvPr>
          <p:cNvSpPr/>
          <p:nvPr/>
        </p:nvSpPr>
        <p:spPr>
          <a:xfrm>
            <a:off x="8395546" y="620397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9D5AD1B-E106-483D-9BBD-46319F44D040}"/>
              </a:ext>
            </a:extLst>
          </p:cNvPr>
          <p:cNvCxnSpPr>
            <a:cxnSpLocks/>
          </p:cNvCxnSpPr>
          <p:nvPr/>
        </p:nvCxnSpPr>
        <p:spPr>
          <a:xfrm>
            <a:off x="6992850" y="5606301"/>
            <a:ext cx="1224050" cy="759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39587AB-43AC-45E6-A3E5-FFEBE477CC87}"/>
              </a:ext>
            </a:extLst>
          </p:cNvPr>
          <p:cNvCxnSpPr>
            <a:cxnSpLocks/>
          </p:cNvCxnSpPr>
          <p:nvPr/>
        </p:nvCxnSpPr>
        <p:spPr>
          <a:xfrm flipV="1">
            <a:off x="3514907" y="5364255"/>
            <a:ext cx="2270004" cy="37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73EF8D25-1677-4EEF-B13B-EF465BE6C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667" y="-384022"/>
            <a:ext cx="6755759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09B9AA0-5FA3-4F63-AB65-F544299A9A57}"/>
              </a:ext>
            </a:extLst>
          </p:cNvPr>
          <p:cNvSpPr/>
          <p:nvPr/>
        </p:nvSpPr>
        <p:spPr>
          <a:xfrm>
            <a:off x="10059397" y="30806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6A54DF3-225E-436D-8B0B-6A7F68F19C94}"/>
              </a:ext>
            </a:extLst>
          </p:cNvPr>
          <p:cNvSpPr/>
          <p:nvPr/>
        </p:nvSpPr>
        <p:spPr>
          <a:xfrm>
            <a:off x="11583397" y="10613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5B0C8C-D6AB-4B7E-A374-B51A79A5B85E}"/>
              </a:ext>
            </a:extLst>
          </p:cNvPr>
          <p:cNvSpPr/>
          <p:nvPr/>
        </p:nvSpPr>
        <p:spPr>
          <a:xfrm>
            <a:off x="11786596" y="1772500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6BB5428-3E25-44C7-BC85-29CD1853FF2A}"/>
              </a:ext>
            </a:extLst>
          </p:cNvPr>
          <p:cNvCxnSpPr>
            <a:cxnSpLocks/>
          </p:cNvCxnSpPr>
          <p:nvPr/>
        </p:nvCxnSpPr>
        <p:spPr>
          <a:xfrm flipV="1">
            <a:off x="9128380" y="3685166"/>
            <a:ext cx="1224050" cy="24356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053D8C7-D4E3-4E70-B276-D9EE72B2EB6C}"/>
              </a:ext>
            </a:extLst>
          </p:cNvPr>
          <p:cNvSpPr/>
          <p:nvPr/>
        </p:nvSpPr>
        <p:spPr>
          <a:xfrm>
            <a:off x="11786596" y="2343999"/>
            <a:ext cx="4770000" cy="22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133465A-C165-4400-907D-FF7577D44E45}"/>
              </a:ext>
            </a:extLst>
          </p:cNvPr>
          <p:cNvCxnSpPr>
            <a:cxnSpLocks/>
          </p:cNvCxnSpPr>
          <p:nvPr/>
        </p:nvCxnSpPr>
        <p:spPr>
          <a:xfrm flipV="1">
            <a:off x="10772426" y="1511300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7607AEB-B465-449E-980B-696910BA67E5}"/>
              </a:ext>
            </a:extLst>
          </p:cNvPr>
          <p:cNvCxnSpPr>
            <a:cxnSpLocks/>
          </p:cNvCxnSpPr>
          <p:nvPr/>
        </p:nvCxnSpPr>
        <p:spPr>
          <a:xfrm>
            <a:off x="13171117" y="1286300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9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2FD32E0-D00D-4283-BFA1-2230D47C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22" y="0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F2FF0DF-F9DC-468D-B377-19462321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6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E0B11BF-F0FE-4A1F-B9E7-90784868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CD76BF-6737-4708-9162-FAF625BA5998}"/>
              </a:ext>
            </a:extLst>
          </p:cNvPr>
          <p:cNvSpPr/>
          <p:nvPr/>
        </p:nvSpPr>
        <p:spPr>
          <a:xfrm>
            <a:off x="6367396" y="451073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5C841C-CE4B-4A0A-BF6D-5B5D29A31575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97802B-444C-4326-8B24-34484FCB576B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CA50FBB-2AA9-4986-BC54-37147381C793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7734DF1-6871-40BD-9D8A-A745B4A5A915}"/>
              </a:ext>
            </a:extLst>
          </p:cNvPr>
          <p:cNvSpPr/>
          <p:nvPr/>
        </p:nvSpPr>
        <p:spPr>
          <a:xfrm>
            <a:off x="4955234" y="610464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D69ECF9-5F0A-4DCE-9663-BBC28E73EFD6}"/>
              </a:ext>
            </a:extLst>
          </p:cNvPr>
          <p:cNvCxnSpPr>
            <a:cxnSpLocks/>
          </p:cNvCxnSpPr>
          <p:nvPr/>
        </p:nvCxnSpPr>
        <p:spPr>
          <a:xfrm>
            <a:off x="3531476" y="3806700"/>
            <a:ext cx="2745130" cy="5828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18027D8-AC2D-4D53-8D87-2FDCF5E488DE}"/>
              </a:ext>
            </a:extLst>
          </p:cNvPr>
          <p:cNvSpPr/>
          <p:nvPr/>
        </p:nvSpPr>
        <p:spPr>
          <a:xfrm>
            <a:off x="9163692" y="31476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9E7CB2-044B-4947-8B8A-96DB5EAB3BD8}"/>
              </a:ext>
            </a:extLst>
          </p:cNvPr>
          <p:cNvSpPr/>
          <p:nvPr/>
        </p:nvSpPr>
        <p:spPr>
          <a:xfrm>
            <a:off x="10995617" y="54844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1AABC9E-E9C5-4B2E-8E89-255135DF4C97}"/>
              </a:ext>
            </a:extLst>
          </p:cNvPr>
          <p:cNvCxnSpPr>
            <a:cxnSpLocks/>
          </p:cNvCxnSpPr>
          <p:nvPr/>
        </p:nvCxnSpPr>
        <p:spPr>
          <a:xfrm flipV="1">
            <a:off x="7541333" y="3619095"/>
            <a:ext cx="2111193" cy="7704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7FCE25C-F24B-4F85-8E36-8004B33D9576}"/>
              </a:ext>
            </a:extLst>
          </p:cNvPr>
          <p:cNvCxnSpPr>
            <a:cxnSpLocks/>
          </p:cNvCxnSpPr>
          <p:nvPr/>
        </p:nvCxnSpPr>
        <p:spPr>
          <a:xfrm>
            <a:off x="9858276" y="36429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26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F357E940-F490-4960-8A57-A4CDF43A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884" y="-477493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229B5F-7C74-412E-9255-BEC71E9D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9" y="-654621"/>
            <a:ext cx="3295650" cy="6219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583261-1EC6-4A53-B1F9-72400EC6ADB9}"/>
              </a:ext>
            </a:extLst>
          </p:cNvPr>
          <p:cNvSpPr/>
          <p:nvPr/>
        </p:nvSpPr>
        <p:spPr>
          <a:xfrm>
            <a:off x="2778316" y="4899264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2132B-86E5-4741-8CC5-EA1B3771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49" y="-187207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925991-79C0-47C2-94EE-0A238FDD6912}"/>
              </a:ext>
            </a:extLst>
          </p:cNvPr>
          <p:cNvSpPr/>
          <p:nvPr/>
        </p:nvSpPr>
        <p:spPr>
          <a:xfrm>
            <a:off x="4558483" y="32837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1062BA-0695-465C-874A-1D90D118FDEF}"/>
              </a:ext>
            </a:extLst>
          </p:cNvPr>
          <p:cNvSpPr/>
          <p:nvPr/>
        </p:nvSpPr>
        <p:spPr>
          <a:xfrm>
            <a:off x="7330710" y="12644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879C11-C56A-4DBB-9A0B-18867DE99581}"/>
              </a:ext>
            </a:extLst>
          </p:cNvPr>
          <p:cNvSpPr/>
          <p:nvPr/>
        </p:nvSpPr>
        <p:spPr>
          <a:xfrm>
            <a:off x="6285682" y="19756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4C2CBA-97B5-4D29-8044-46E1502AD6AF}"/>
              </a:ext>
            </a:extLst>
          </p:cNvPr>
          <p:cNvSpPr/>
          <p:nvPr/>
        </p:nvSpPr>
        <p:spPr>
          <a:xfrm>
            <a:off x="6285682" y="2532682"/>
            <a:ext cx="4770000" cy="2728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74CAAA9-AA3B-4C0E-AA6F-45AC7D214493}"/>
              </a:ext>
            </a:extLst>
          </p:cNvPr>
          <p:cNvCxnSpPr>
            <a:cxnSpLocks/>
          </p:cNvCxnSpPr>
          <p:nvPr/>
        </p:nvCxnSpPr>
        <p:spPr>
          <a:xfrm flipV="1">
            <a:off x="5271512" y="14894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25CB41D-0D31-4189-9343-4BDEE6D9E829}"/>
              </a:ext>
            </a:extLst>
          </p:cNvPr>
          <p:cNvCxnSpPr>
            <a:cxnSpLocks/>
          </p:cNvCxnSpPr>
          <p:nvPr/>
        </p:nvCxnSpPr>
        <p:spPr>
          <a:xfrm flipV="1">
            <a:off x="3707763" y="3897082"/>
            <a:ext cx="1389323" cy="8082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345426BD-C17E-4821-B1FD-4A744496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970" y="387595"/>
            <a:ext cx="3952875" cy="62674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0FC2864-8D9E-4F23-B2D8-7901B3724BCC}"/>
              </a:ext>
            </a:extLst>
          </p:cNvPr>
          <p:cNvSpPr/>
          <p:nvPr/>
        </p:nvSpPr>
        <p:spPr>
          <a:xfrm>
            <a:off x="11230107" y="3664759"/>
            <a:ext cx="288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02A849-F7A9-4115-A987-62410B6F7C70}"/>
              </a:ext>
            </a:extLst>
          </p:cNvPr>
          <p:cNvSpPr/>
          <p:nvPr/>
        </p:nvSpPr>
        <p:spPr>
          <a:xfrm>
            <a:off x="13175276" y="945183"/>
            <a:ext cx="144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24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58FF2E-AB27-4DFF-BA0C-6F93EDC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4" y="0"/>
            <a:ext cx="814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1A21D7B-0E93-4C60-812D-D41101F9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36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DD71C1-CCE1-4748-991D-758E113E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29" y="-285943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0C7502-29EE-4A8C-828E-30E8309F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305B2F-D1B8-4137-B567-B9F3FB7A0D46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C4159A-2823-4095-96DE-C4AD2B2ADAAA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25F7CC-A5F3-460C-94FE-C23D13A3DFF2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B9DA18-6E10-4A54-A204-3C703900EB9C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B8127B9-3AB3-4180-A17D-2DD079EF43AA}"/>
              </a:ext>
            </a:extLst>
          </p:cNvPr>
          <p:cNvSpPr/>
          <p:nvPr/>
        </p:nvSpPr>
        <p:spPr>
          <a:xfrm>
            <a:off x="3505943" y="3888671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82E166-8E91-4FCF-BD72-B775FD9B705E}"/>
              </a:ext>
            </a:extLst>
          </p:cNvPr>
          <p:cNvSpPr/>
          <p:nvPr/>
        </p:nvSpPr>
        <p:spPr>
          <a:xfrm>
            <a:off x="5189600" y="4599869"/>
            <a:ext cx="234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FD1727A-310C-4BB8-BF4C-9D7D9486D085}"/>
              </a:ext>
            </a:extLst>
          </p:cNvPr>
          <p:cNvCxnSpPr>
            <a:cxnSpLocks/>
          </p:cNvCxnSpPr>
          <p:nvPr/>
        </p:nvCxnSpPr>
        <p:spPr>
          <a:xfrm>
            <a:off x="4270943" y="4482656"/>
            <a:ext cx="827287" cy="675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BAA3DA-5D13-42C7-A21B-3BF67945B5CC}"/>
              </a:ext>
            </a:extLst>
          </p:cNvPr>
          <p:cNvSpPr/>
          <p:nvPr/>
        </p:nvSpPr>
        <p:spPr>
          <a:xfrm>
            <a:off x="11945359" y="4701467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04B9ED8-31D1-4260-9DB6-B852037DFD50}"/>
              </a:ext>
            </a:extLst>
          </p:cNvPr>
          <p:cNvCxnSpPr>
            <a:cxnSpLocks/>
          </p:cNvCxnSpPr>
          <p:nvPr/>
        </p:nvCxnSpPr>
        <p:spPr>
          <a:xfrm flipV="1">
            <a:off x="7764936" y="4868057"/>
            <a:ext cx="4072786" cy="6768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5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70BF44-8426-49A8-A7B6-A00E56DA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9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858B81-3022-4898-9AF5-0D077C7242BD}"/>
              </a:ext>
            </a:extLst>
          </p:cNvPr>
          <p:cNvSpPr/>
          <p:nvPr/>
        </p:nvSpPr>
        <p:spPr>
          <a:xfrm>
            <a:off x="2075644" y="160992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7C0578-C386-4BC0-B223-842595886EB3}"/>
              </a:ext>
            </a:extLst>
          </p:cNvPr>
          <p:cNvSpPr/>
          <p:nvPr/>
        </p:nvSpPr>
        <p:spPr>
          <a:xfrm>
            <a:off x="2380445" y="2191655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314401-7E32-4B98-A8DB-3D8A665C1994}"/>
              </a:ext>
            </a:extLst>
          </p:cNvPr>
          <p:cNvSpPr/>
          <p:nvPr/>
        </p:nvSpPr>
        <p:spPr>
          <a:xfrm>
            <a:off x="2119239" y="4031339"/>
            <a:ext cx="798133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38109-672D-40F8-9427-6E2B045F5343}"/>
              </a:ext>
            </a:extLst>
          </p:cNvPr>
          <p:cNvSpPr/>
          <p:nvPr/>
        </p:nvSpPr>
        <p:spPr>
          <a:xfrm>
            <a:off x="2104673" y="4542390"/>
            <a:ext cx="326561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C6DAE96-FEBB-4ACF-8A15-4C6905640000}"/>
              </a:ext>
            </a:extLst>
          </p:cNvPr>
          <p:cNvCxnSpPr>
            <a:cxnSpLocks/>
          </p:cNvCxnSpPr>
          <p:nvPr/>
        </p:nvCxnSpPr>
        <p:spPr>
          <a:xfrm>
            <a:off x="2619904" y="2699402"/>
            <a:ext cx="0" cy="11808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F13EB879-73C7-42EB-9567-88F20336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41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31E68E4-400B-4E98-943E-46F983AFB1C2}"/>
              </a:ext>
            </a:extLst>
          </p:cNvPr>
          <p:cNvSpPr/>
          <p:nvPr/>
        </p:nvSpPr>
        <p:spPr>
          <a:xfrm>
            <a:off x="8766164" y="620848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471D733-B52D-4564-854B-7F14E31A7B99}"/>
              </a:ext>
            </a:extLst>
          </p:cNvPr>
          <p:cNvCxnSpPr>
            <a:cxnSpLocks/>
          </p:cNvCxnSpPr>
          <p:nvPr/>
        </p:nvCxnSpPr>
        <p:spPr>
          <a:xfrm>
            <a:off x="3788229" y="5138057"/>
            <a:ext cx="4855104" cy="1070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5C2785A5-1739-4091-BFAB-A4287451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454" y="0"/>
            <a:ext cx="328652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1D712A4-BBF0-46EA-BC55-D8A200F57C17}"/>
              </a:ext>
            </a:extLst>
          </p:cNvPr>
          <p:cNvSpPr/>
          <p:nvPr/>
        </p:nvSpPr>
        <p:spPr>
          <a:xfrm>
            <a:off x="11686712" y="6121395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8E92C11-5583-45FF-AA2D-B9B54B3A6843}"/>
              </a:ext>
            </a:extLst>
          </p:cNvPr>
          <p:cNvCxnSpPr>
            <a:cxnSpLocks/>
          </p:cNvCxnSpPr>
          <p:nvPr/>
        </p:nvCxnSpPr>
        <p:spPr>
          <a:xfrm>
            <a:off x="10031466" y="6383176"/>
            <a:ext cx="1498482" cy="343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2CE5234A-A3DA-4CB4-AB65-12508F7D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72" y="2091816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F0C998D-5F7E-4D2E-858C-4CE54651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3" y="-686114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93615-BD0E-4B44-9F11-0B07E1FA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994" y="-769257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B6DB95-EF32-47D6-AE1D-CB2C503B753D}"/>
              </a:ext>
            </a:extLst>
          </p:cNvPr>
          <p:cNvSpPr/>
          <p:nvPr/>
        </p:nvSpPr>
        <p:spPr>
          <a:xfrm>
            <a:off x="-881424" y="26887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DF398A-254F-4BD8-A7C7-958B2584375F}"/>
              </a:ext>
            </a:extLst>
          </p:cNvPr>
          <p:cNvSpPr/>
          <p:nvPr/>
        </p:nvSpPr>
        <p:spPr>
          <a:xfrm>
            <a:off x="642576" y="6694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7CE1F6-C625-43C1-A853-CBF4EB6813E6}"/>
              </a:ext>
            </a:extLst>
          </p:cNvPr>
          <p:cNvSpPr/>
          <p:nvPr/>
        </p:nvSpPr>
        <p:spPr>
          <a:xfrm>
            <a:off x="845775" y="138061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36E39-71CF-4075-AA9B-873D205D688A}"/>
              </a:ext>
            </a:extLst>
          </p:cNvPr>
          <p:cNvSpPr/>
          <p:nvPr/>
        </p:nvSpPr>
        <p:spPr>
          <a:xfrm>
            <a:off x="845775" y="1952113"/>
            <a:ext cx="477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1EF8802-FD20-4827-A52A-C954F1022E15}"/>
              </a:ext>
            </a:extLst>
          </p:cNvPr>
          <p:cNvCxnSpPr>
            <a:cxnSpLocks/>
          </p:cNvCxnSpPr>
          <p:nvPr/>
        </p:nvCxnSpPr>
        <p:spPr>
          <a:xfrm flipV="1">
            <a:off x="-168395" y="1119416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7D73E3-5116-4773-8F46-DAF39ABB49B4}"/>
              </a:ext>
            </a:extLst>
          </p:cNvPr>
          <p:cNvCxnSpPr>
            <a:cxnSpLocks/>
          </p:cNvCxnSpPr>
          <p:nvPr/>
        </p:nvCxnSpPr>
        <p:spPr>
          <a:xfrm>
            <a:off x="2230296" y="894416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B8948F91-9788-41F5-9CF7-6F4FD7E20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495" y="4288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72A7F3-5BBE-4432-9F4F-46FCD4E56CDC}"/>
              </a:ext>
            </a:extLst>
          </p:cNvPr>
          <p:cNvSpPr/>
          <p:nvPr/>
        </p:nvSpPr>
        <p:spPr>
          <a:xfrm>
            <a:off x="8440653" y="2993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A86-C217-4198-8B39-B7CE135BC113}"/>
              </a:ext>
            </a:extLst>
          </p:cNvPr>
          <p:cNvSpPr/>
          <p:nvPr/>
        </p:nvSpPr>
        <p:spPr>
          <a:xfrm>
            <a:off x="6261619" y="2619492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D2F7E29-B727-4450-B8F2-0E72C5D97398}"/>
              </a:ext>
            </a:extLst>
          </p:cNvPr>
          <p:cNvCxnSpPr>
            <a:cxnSpLocks/>
          </p:cNvCxnSpPr>
          <p:nvPr/>
        </p:nvCxnSpPr>
        <p:spPr>
          <a:xfrm flipH="1">
            <a:off x="7462422" y="775562"/>
            <a:ext cx="978232" cy="16877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9F0EFF9-ECFE-4FFD-9B7A-981EE9AF0CDD}"/>
              </a:ext>
            </a:extLst>
          </p:cNvPr>
          <p:cNvSpPr/>
          <p:nvPr/>
        </p:nvSpPr>
        <p:spPr>
          <a:xfrm>
            <a:off x="10471448" y="4128976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D10A2EC-8A2F-431C-A901-7B5EDB801671}"/>
              </a:ext>
            </a:extLst>
          </p:cNvPr>
          <p:cNvCxnSpPr>
            <a:cxnSpLocks/>
          </p:cNvCxnSpPr>
          <p:nvPr/>
        </p:nvCxnSpPr>
        <p:spPr>
          <a:xfrm flipV="1">
            <a:off x="5825069" y="534900"/>
            <a:ext cx="2541724" cy="9546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9B5C16D-C724-44DA-BF15-65A7ADC66602}"/>
              </a:ext>
            </a:extLst>
          </p:cNvPr>
          <p:cNvCxnSpPr>
            <a:cxnSpLocks/>
          </p:cNvCxnSpPr>
          <p:nvPr/>
        </p:nvCxnSpPr>
        <p:spPr>
          <a:xfrm>
            <a:off x="8814350" y="3302113"/>
            <a:ext cx="1757559" cy="7012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960DDE3-3F81-4DED-B186-48863C6DF911}"/>
              </a:ext>
            </a:extLst>
          </p:cNvPr>
          <p:cNvSpPr/>
          <p:nvPr/>
        </p:nvSpPr>
        <p:spPr>
          <a:xfrm>
            <a:off x="8176352" y="6471809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508FAB3-BB7B-4CA6-902F-0A390CD87E8E}"/>
              </a:ext>
            </a:extLst>
          </p:cNvPr>
          <p:cNvCxnSpPr>
            <a:cxnSpLocks/>
          </p:cNvCxnSpPr>
          <p:nvPr/>
        </p:nvCxnSpPr>
        <p:spPr>
          <a:xfrm flipH="1">
            <a:off x="8977029" y="4616689"/>
            <a:ext cx="1962723" cy="17681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FAD7F7D5-8DD0-4AF8-A3E3-E873E83F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348" y="669416"/>
            <a:ext cx="3295650" cy="674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84DE145-D497-4384-AFC2-0A40BB801F59}"/>
              </a:ext>
            </a:extLst>
          </p:cNvPr>
          <p:cNvSpPr/>
          <p:nvPr/>
        </p:nvSpPr>
        <p:spPr>
          <a:xfrm>
            <a:off x="13747171" y="6678000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8A10A0-4135-4F06-B739-2881BA1F3BB8}"/>
              </a:ext>
            </a:extLst>
          </p:cNvPr>
          <p:cNvCxnSpPr>
            <a:cxnSpLocks/>
          </p:cNvCxnSpPr>
          <p:nvPr/>
        </p:nvCxnSpPr>
        <p:spPr>
          <a:xfrm>
            <a:off x="9869992" y="6739118"/>
            <a:ext cx="3660818" cy="2538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68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D3A47D26-7396-4F55-8D67-0AFC0222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70" y="-749300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3A737BF-FABD-4811-997E-2DE08BC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530" y="116111"/>
            <a:ext cx="6755759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5ACA892-F9AD-4DDB-8D84-D23FEFDE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289" y="313011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89CBEF3-B6D5-4F5E-A10B-118812E0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47" y="1006472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EA633B-D6F2-499A-8FBB-877DF4729A5C}"/>
              </a:ext>
            </a:extLst>
          </p:cNvPr>
          <p:cNvSpPr/>
          <p:nvPr/>
        </p:nvSpPr>
        <p:spPr>
          <a:xfrm>
            <a:off x="3317109" y="1251028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ECFE3D-ACD1-4780-8A35-22D693071A11}"/>
              </a:ext>
            </a:extLst>
          </p:cNvPr>
          <p:cNvSpPr/>
          <p:nvPr/>
        </p:nvSpPr>
        <p:spPr>
          <a:xfrm>
            <a:off x="1138075" y="3005111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3F1129-1A1B-42D7-BE2E-88EF2028EF2A}"/>
              </a:ext>
            </a:extLst>
          </p:cNvPr>
          <p:cNvCxnSpPr>
            <a:cxnSpLocks/>
          </p:cNvCxnSpPr>
          <p:nvPr/>
        </p:nvCxnSpPr>
        <p:spPr>
          <a:xfrm flipH="1">
            <a:off x="2351314" y="1727239"/>
            <a:ext cx="965796" cy="11030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CB5FF98-93BD-4E86-9A0B-0E39B8158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95" y="1727239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DBCE80-FC73-4D13-97AF-5347066AA473}"/>
              </a:ext>
            </a:extLst>
          </p:cNvPr>
          <p:cNvSpPr/>
          <p:nvPr/>
        </p:nvSpPr>
        <p:spPr>
          <a:xfrm>
            <a:off x="4127321" y="3353618"/>
            <a:ext cx="261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A87AA5F-E384-449A-A54B-658B12DE26D6}"/>
              </a:ext>
            </a:extLst>
          </p:cNvPr>
          <p:cNvCxnSpPr>
            <a:cxnSpLocks/>
          </p:cNvCxnSpPr>
          <p:nvPr/>
        </p:nvCxnSpPr>
        <p:spPr>
          <a:xfrm>
            <a:off x="3776507" y="3353618"/>
            <a:ext cx="246672" cy="3577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0B84895-1CC8-4492-86F2-AFB3E01691A1}"/>
              </a:ext>
            </a:extLst>
          </p:cNvPr>
          <p:cNvSpPr/>
          <p:nvPr/>
        </p:nvSpPr>
        <p:spPr>
          <a:xfrm>
            <a:off x="7249725" y="2730500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C98D7D4-9271-406C-981F-0E31AABD8FEA}"/>
              </a:ext>
            </a:extLst>
          </p:cNvPr>
          <p:cNvCxnSpPr>
            <a:cxnSpLocks/>
          </p:cNvCxnSpPr>
          <p:nvPr/>
        </p:nvCxnSpPr>
        <p:spPr>
          <a:xfrm flipV="1">
            <a:off x="5432321" y="2979927"/>
            <a:ext cx="1766819" cy="29518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D34A77E-BEE5-4918-8F2F-00F7902352D1}"/>
              </a:ext>
            </a:extLst>
          </p:cNvPr>
          <p:cNvSpPr/>
          <p:nvPr/>
        </p:nvSpPr>
        <p:spPr>
          <a:xfrm>
            <a:off x="9110882" y="759672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0A238C-FDA7-4774-9951-7DF47D12595C}"/>
              </a:ext>
            </a:extLst>
          </p:cNvPr>
          <p:cNvSpPr/>
          <p:nvPr/>
        </p:nvSpPr>
        <p:spPr>
          <a:xfrm>
            <a:off x="9110118" y="2005116"/>
            <a:ext cx="45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DA02F1-6917-4B29-B0ED-2260BA55BE43}"/>
              </a:ext>
            </a:extLst>
          </p:cNvPr>
          <p:cNvSpPr/>
          <p:nvPr/>
        </p:nvSpPr>
        <p:spPr>
          <a:xfrm>
            <a:off x="11769559" y="4923394"/>
            <a:ext cx="13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B2EDF04-C809-4A85-AA93-4BBFCA8BA8E8}"/>
              </a:ext>
            </a:extLst>
          </p:cNvPr>
          <p:cNvCxnSpPr>
            <a:cxnSpLocks/>
          </p:cNvCxnSpPr>
          <p:nvPr/>
        </p:nvCxnSpPr>
        <p:spPr>
          <a:xfrm flipV="1">
            <a:off x="7879725" y="1037583"/>
            <a:ext cx="1136819" cy="164211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61B4DB6-D05E-48B6-BF49-9ADF02C56F00}"/>
              </a:ext>
            </a:extLst>
          </p:cNvPr>
          <p:cNvCxnSpPr>
            <a:cxnSpLocks/>
          </p:cNvCxnSpPr>
          <p:nvPr/>
        </p:nvCxnSpPr>
        <p:spPr>
          <a:xfrm>
            <a:off x="9470882" y="1155700"/>
            <a:ext cx="1583043" cy="7346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E36B8F5-EB7A-48E8-AF93-1764153E6CEA}"/>
              </a:ext>
            </a:extLst>
          </p:cNvPr>
          <p:cNvCxnSpPr>
            <a:cxnSpLocks/>
          </p:cNvCxnSpPr>
          <p:nvPr/>
        </p:nvCxnSpPr>
        <p:spPr>
          <a:xfrm>
            <a:off x="11163300" y="2479071"/>
            <a:ext cx="1346861" cy="238115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1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D84F19-1A9E-43AA-9DA2-9A4070EA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452" y="159272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617854-B21B-471B-ADAE-A07267CD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98" y="159272"/>
            <a:ext cx="3295650" cy="621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1BA8C7-5D78-4B89-A255-507C28295568}"/>
              </a:ext>
            </a:extLst>
          </p:cNvPr>
          <p:cNvSpPr/>
          <p:nvPr/>
        </p:nvSpPr>
        <p:spPr>
          <a:xfrm>
            <a:off x="984892" y="33127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5E00-045F-4AF3-8D12-1C3FF000CF03}"/>
              </a:ext>
            </a:extLst>
          </p:cNvPr>
          <p:cNvSpPr/>
          <p:nvPr/>
        </p:nvSpPr>
        <p:spPr>
          <a:xfrm>
            <a:off x="2816817" y="56495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07F595A-FAFA-45BD-89A5-3229E7F080F3}"/>
              </a:ext>
            </a:extLst>
          </p:cNvPr>
          <p:cNvCxnSpPr>
            <a:cxnSpLocks/>
          </p:cNvCxnSpPr>
          <p:nvPr/>
        </p:nvCxnSpPr>
        <p:spPr>
          <a:xfrm>
            <a:off x="1679476" y="38080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92F1382-DDF7-4692-B4A5-B4073A883ADB}"/>
              </a:ext>
            </a:extLst>
          </p:cNvPr>
          <p:cNvSpPr/>
          <p:nvPr/>
        </p:nvSpPr>
        <p:spPr>
          <a:xfrm>
            <a:off x="8134044" y="5682944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F07E6BC-0406-4C35-92F4-0214220AFDE5}"/>
              </a:ext>
            </a:extLst>
          </p:cNvPr>
          <p:cNvCxnSpPr>
            <a:cxnSpLocks/>
          </p:cNvCxnSpPr>
          <p:nvPr/>
        </p:nvCxnSpPr>
        <p:spPr>
          <a:xfrm>
            <a:off x="4195308" y="5842000"/>
            <a:ext cx="3781972" cy="1370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48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8D308C-79DD-4626-AF11-D1949A72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E88CF0-376A-4865-A42E-3A24B756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079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8290B1-3D60-423B-AD77-F9AAFD79854F}"/>
              </a:ext>
            </a:extLst>
          </p:cNvPr>
          <p:cNvSpPr/>
          <p:nvPr/>
        </p:nvSpPr>
        <p:spPr>
          <a:xfrm>
            <a:off x="345500" y="34488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E3911C-4C29-4DE9-8535-A89D22F04F3F}"/>
              </a:ext>
            </a:extLst>
          </p:cNvPr>
          <p:cNvSpPr/>
          <p:nvPr/>
        </p:nvSpPr>
        <p:spPr>
          <a:xfrm>
            <a:off x="3117727" y="14295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97BD08-1A53-411B-8568-1B85CBFCF54E}"/>
              </a:ext>
            </a:extLst>
          </p:cNvPr>
          <p:cNvSpPr/>
          <p:nvPr/>
        </p:nvSpPr>
        <p:spPr>
          <a:xfrm>
            <a:off x="2072699" y="21407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D3B939C-461D-4349-84E1-8CB906A9C4A3}"/>
              </a:ext>
            </a:extLst>
          </p:cNvPr>
          <p:cNvCxnSpPr>
            <a:cxnSpLocks/>
          </p:cNvCxnSpPr>
          <p:nvPr/>
        </p:nvCxnSpPr>
        <p:spPr>
          <a:xfrm flipV="1">
            <a:off x="1058529" y="16545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74987D7-4BC7-4B95-8611-85634A2A270D}"/>
              </a:ext>
            </a:extLst>
          </p:cNvPr>
          <p:cNvSpPr/>
          <p:nvPr/>
        </p:nvSpPr>
        <p:spPr>
          <a:xfrm>
            <a:off x="8735770" y="2699598"/>
            <a:ext cx="486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A2A2D7-AE10-49F6-B266-20B11B219EB3}"/>
              </a:ext>
            </a:extLst>
          </p:cNvPr>
          <p:cNvSpPr/>
          <p:nvPr/>
        </p:nvSpPr>
        <p:spPr>
          <a:xfrm>
            <a:off x="8640520" y="3452298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52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BD057-4BDA-4258-B0E5-F5A0AF56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5" y="0"/>
            <a:ext cx="951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BF2DCC-86FF-451C-B62C-508B4754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34" y="1074057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2D77C9-87BB-400E-A61D-9C2FEC9D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643B47-F7C8-4C9F-B90A-0A6BB0E3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9661" y="1335314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EC8277-05F2-477C-B434-2ADE85E7B304}"/>
              </a:ext>
            </a:extLst>
          </p:cNvPr>
          <p:cNvSpPr/>
          <p:nvPr/>
        </p:nvSpPr>
        <p:spPr>
          <a:xfrm>
            <a:off x="4569156" y="711144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BFD00D-57C7-4E98-8563-D9D7E7DEAD87}"/>
              </a:ext>
            </a:extLst>
          </p:cNvPr>
          <p:cNvCxnSpPr>
            <a:cxnSpLocks/>
          </p:cNvCxnSpPr>
          <p:nvPr/>
        </p:nvCxnSpPr>
        <p:spPr>
          <a:xfrm flipH="1">
            <a:off x="2348218" y="1335314"/>
            <a:ext cx="2569139" cy="28157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F0BFCC6-BF3D-4193-BF58-63ACC749A100}"/>
              </a:ext>
            </a:extLst>
          </p:cNvPr>
          <p:cNvSpPr/>
          <p:nvPr/>
        </p:nvSpPr>
        <p:spPr>
          <a:xfrm>
            <a:off x="708357" y="4285284"/>
            <a:ext cx="32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4357B8-DCF1-435D-9609-1267927E71CF}"/>
              </a:ext>
            </a:extLst>
          </p:cNvPr>
          <p:cNvSpPr/>
          <p:nvPr/>
        </p:nvSpPr>
        <p:spPr>
          <a:xfrm>
            <a:off x="7007921" y="6662028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6358730-65CC-4CF1-8710-06A5A9BA8D4F}"/>
              </a:ext>
            </a:extLst>
          </p:cNvPr>
          <p:cNvCxnSpPr>
            <a:cxnSpLocks/>
          </p:cNvCxnSpPr>
          <p:nvPr/>
        </p:nvCxnSpPr>
        <p:spPr>
          <a:xfrm>
            <a:off x="3632787" y="4905829"/>
            <a:ext cx="3077792" cy="190858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C7CAA47-DFD6-4A15-A663-28C995EF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120" y="-174007"/>
            <a:ext cx="6755759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F3D2C6-19B1-4931-BC53-E27FE0A4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510" y="-174007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271B800-5EE0-4854-B347-BCADCD5F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0B8AEF-A148-4580-893B-F48891FB9BA6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2B0E62-B7EA-4A1E-A299-819C05D6E8DC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C92273-1730-402F-9A74-0DA4CFC18645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2C97190-CFF9-4EE4-BB35-83C907F15090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2547E24-5FEE-435E-A869-985B444E6456}"/>
              </a:ext>
            </a:extLst>
          </p:cNvPr>
          <p:cNvSpPr/>
          <p:nvPr/>
        </p:nvSpPr>
        <p:spPr>
          <a:xfrm>
            <a:off x="3610052" y="4085469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80C63A-4693-45FF-9C79-4AADE491DF91}"/>
              </a:ext>
            </a:extLst>
          </p:cNvPr>
          <p:cNvSpPr/>
          <p:nvPr/>
        </p:nvSpPr>
        <p:spPr>
          <a:xfrm>
            <a:off x="7746623" y="2079499"/>
            <a:ext cx="225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554F73A-4DDB-4450-9BBE-1572B67430CF}"/>
              </a:ext>
            </a:extLst>
          </p:cNvPr>
          <p:cNvCxnSpPr>
            <a:cxnSpLocks/>
          </p:cNvCxnSpPr>
          <p:nvPr/>
        </p:nvCxnSpPr>
        <p:spPr>
          <a:xfrm flipV="1">
            <a:off x="5170789" y="3521377"/>
            <a:ext cx="2351327" cy="7324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B5C1A407-78A7-4ED3-A7BB-F850BD4F7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457" y="2042911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DB0CAE4-985E-4965-BDAE-47C8842DC388}"/>
              </a:ext>
            </a:extLst>
          </p:cNvPr>
          <p:cNvSpPr/>
          <p:nvPr/>
        </p:nvSpPr>
        <p:spPr>
          <a:xfrm>
            <a:off x="10488719" y="1434818"/>
            <a:ext cx="32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6429A1-E86F-4B7E-878C-EC87632DC174}"/>
              </a:ext>
            </a:extLst>
          </p:cNvPr>
          <p:cNvSpPr/>
          <p:nvPr/>
        </p:nvSpPr>
        <p:spPr>
          <a:xfrm>
            <a:off x="12177486" y="3773712"/>
            <a:ext cx="2340000" cy="14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22F5031-0607-47B0-9785-446EBECE1B6B}"/>
              </a:ext>
            </a:extLst>
          </p:cNvPr>
          <p:cNvCxnSpPr>
            <a:cxnSpLocks/>
          </p:cNvCxnSpPr>
          <p:nvPr/>
        </p:nvCxnSpPr>
        <p:spPr>
          <a:xfrm flipV="1">
            <a:off x="10221130" y="2032806"/>
            <a:ext cx="844682" cy="5942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84335F-4BE6-403D-98C6-31A5E688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D38280-E917-4718-BE1E-A909A0DA830A}"/>
              </a:ext>
            </a:extLst>
          </p:cNvPr>
          <p:cNvSpPr/>
          <p:nvPr/>
        </p:nvSpPr>
        <p:spPr>
          <a:xfrm>
            <a:off x="6763658" y="595083"/>
            <a:ext cx="1710000" cy="63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71A4332-4496-4921-8EA6-B4417A71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57" y="-103389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A374D9-9320-45C3-A287-E5D7DEA863AE}"/>
              </a:ext>
            </a:extLst>
          </p:cNvPr>
          <p:cNvSpPr/>
          <p:nvPr/>
        </p:nvSpPr>
        <p:spPr>
          <a:xfrm>
            <a:off x="4647823" y="2509400"/>
            <a:ext cx="1168777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7405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830617-8C37-4379-979E-B04715D69F01}"/>
              </a:ext>
            </a:extLst>
          </p:cNvPr>
          <p:cNvGrpSpPr/>
          <p:nvPr/>
        </p:nvGrpSpPr>
        <p:grpSpPr>
          <a:xfrm>
            <a:off x="12700" y="283138"/>
            <a:ext cx="11777388" cy="6458572"/>
            <a:chOff x="12700" y="283138"/>
            <a:chExt cx="11777388" cy="645857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2FEABC-AF42-46A1-980B-E1976F5B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A73CB4-E3DE-425A-9F32-1B7953BC3833}"/>
                </a:ext>
              </a:extLst>
            </p:cNvPr>
            <p:cNvGrpSpPr/>
            <p:nvPr/>
          </p:nvGrpSpPr>
          <p:grpSpPr>
            <a:xfrm>
              <a:off x="234303" y="4883651"/>
              <a:ext cx="1440000" cy="1701979"/>
              <a:chOff x="570845" y="4847966"/>
              <a:chExt cx="1440000" cy="170197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FB0512-C047-4332-8BDF-73F4D9F9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5" y="4847966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98D2D93-8625-4180-AE7F-585D382831F8}"/>
                  </a:ext>
                </a:extLst>
              </p:cNvPr>
              <p:cNvSpPr txBox="1"/>
              <p:nvPr/>
            </p:nvSpPr>
            <p:spPr>
              <a:xfrm>
                <a:off x="715303" y="6180613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Developer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96829D3-0CDD-4390-9E19-320C37558815}"/>
                </a:ext>
              </a:extLst>
            </p:cNvPr>
            <p:cNvGrpSpPr/>
            <p:nvPr/>
          </p:nvGrpSpPr>
          <p:grpSpPr>
            <a:xfrm>
              <a:off x="716943" y="483969"/>
              <a:ext cx="1440000" cy="1645665"/>
              <a:chOff x="1240693" y="1020630"/>
              <a:chExt cx="1440000" cy="1645665"/>
            </a:xfrm>
          </p:grpSpPr>
          <p:pic>
            <p:nvPicPr>
              <p:cNvPr id="11" name="圖片 1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CCFE79F-492A-4EA6-9990-F1852AE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693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4C6AB6-3AC8-4794-A832-A89C860C5342}"/>
                  </a:ext>
                </a:extLst>
              </p:cNvPr>
              <p:cNvSpPr txBox="1"/>
              <p:nvPr/>
            </p:nvSpPr>
            <p:spPr>
              <a:xfrm>
                <a:off x="1515443" y="2296963"/>
                <a:ext cx="8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Curator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D7408A0-9F72-46DE-884A-6D071131078C}"/>
                </a:ext>
              </a:extLst>
            </p:cNvPr>
            <p:cNvGrpSpPr/>
            <p:nvPr/>
          </p:nvGrpSpPr>
          <p:grpSpPr>
            <a:xfrm>
              <a:off x="5354223" y="818794"/>
              <a:ext cx="1440000" cy="1720432"/>
              <a:chOff x="5114184" y="740198"/>
              <a:chExt cx="1440000" cy="172043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AFBC294-B3D6-4F7F-B9C3-1A9F4C0C5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184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2F965EB-2541-4645-B67D-40411535D73F}"/>
                  </a:ext>
                </a:extLst>
              </p:cNvPr>
              <p:cNvSpPr txBox="1"/>
              <p:nvPr/>
            </p:nvSpPr>
            <p:spPr>
              <a:xfrm>
                <a:off x="5390761" y="740198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75000"/>
                      </a:schemeClr>
                    </a:solidFill>
                  </a:rPr>
                  <a:t>Indexer</a:t>
                </a:r>
                <a:endParaRPr lang="zh-TW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39B9AF2-DFE0-4A54-8831-61E9B87599FC}"/>
                </a:ext>
              </a:extLst>
            </p:cNvPr>
            <p:cNvGrpSpPr/>
            <p:nvPr/>
          </p:nvGrpSpPr>
          <p:grpSpPr>
            <a:xfrm>
              <a:off x="10350088" y="283138"/>
              <a:ext cx="1440000" cy="1727104"/>
              <a:chOff x="8695028" y="523151"/>
              <a:chExt cx="1440000" cy="172710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806D6046-C876-417A-A7C4-46F9A4E7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5028" y="5231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31B55FF-945F-4B45-8F45-61A0E121AD14}"/>
                  </a:ext>
                </a:extLst>
              </p:cNvPr>
              <p:cNvSpPr txBox="1"/>
              <p:nvPr/>
            </p:nvSpPr>
            <p:spPr>
              <a:xfrm>
                <a:off x="8864557" y="1880923"/>
                <a:ext cx="1100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Delegator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B676297-27A9-4928-965F-E7915DF61649}"/>
                </a:ext>
              </a:extLst>
            </p:cNvPr>
            <p:cNvGrpSpPr/>
            <p:nvPr/>
          </p:nvGrpSpPr>
          <p:grpSpPr>
            <a:xfrm>
              <a:off x="10205630" y="4880271"/>
              <a:ext cx="1440000" cy="1705359"/>
              <a:chOff x="9010066" y="4784895"/>
              <a:chExt cx="1440000" cy="17053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88DC62D-F534-49C7-AD78-7AE6AEDF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10066" y="478489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D7DF7-E9BF-46B2-A269-2FC89A7BEA54}"/>
                  </a:ext>
                </a:extLst>
              </p:cNvPr>
              <p:cNvSpPr txBox="1"/>
              <p:nvPr/>
            </p:nvSpPr>
            <p:spPr>
              <a:xfrm>
                <a:off x="9154524" y="6120922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Consumer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207A7D4-7549-44F7-9FFD-824766CE07D3}"/>
                </a:ext>
              </a:extLst>
            </p:cNvPr>
            <p:cNvSpPr txBox="1"/>
            <p:nvPr/>
          </p:nvSpPr>
          <p:spPr>
            <a:xfrm>
              <a:off x="6885581" y="4877727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B050"/>
                  </a:solidFill>
                </a:rPr>
                <a:t>支付 </a:t>
              </a:r>
              <a:r>
                <a:rPr lang="en-US" altLang="zh-TW" dirty="0">
                  <a:solidFill>
                    <a:srgbClr val="00B050"/>
                  </a:solidFill>
                </a:rPr>
                <a:t>GRT </a:t>
              </a:r>
              <a:r>
                <a:rPr lang="zh-TW" altLang="en-US" dirty="0">
                  <a:solidFill>
                    <a:srgbClr val="00B050"/>
                  </a:solidFill>
                </a:rPr>
                <a:t>進行查詢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6B0B51-4FE5-4F94-A0BB-419DAB3FB53C}"/>
                </a:ext>
              </a:extLst>
            </p:cNvPr>
            <p:cNvSpPr txBox="1"/>
            <p:nvPr/>
          </p:nvSpPr>
          <p:spPr>
            <a:xfrm>
              <a:off x="12700" y="299544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2060"/>
                  </a:solidFill>
                </a:rPr>
                <a:t>鑑定項目好壞</a:t>
              </a:r>
              <a:endParaRPr lang="en-US" altLang="zh-TW" dirty="0">
                <a:solidFill>
                  <a:srgbClr val="002060"/>
                </a:solidFill>
              </a:endParaRPr>
            </a:p>
            <a:p>
              <a:r>
                <a:rPr lang="zh-TW" altLang="en-US" dirty="0">
                  <a:solidFill>
                    <a:srgbClr val="002060"/>
                  </a:solidFill>
                </a:rPr>
                <a:t>藉此獲取獎金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ED86F0B-7BCA-4F2F-809A-B03B45A5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27" y="4044837"/>
              <a:ext cx="2864632" cy="132628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B990C47-366E-4463-9C1C-418BD604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778" y="1188126"/>
              <a:ext cx="3364262" cy="60748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FCD43D0-C9EF-4807-982B-BC8A6E12CAC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66" y="1404815"/>
              <a:ext cx="2869528" cy="64477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01A2E2F-00F7-487B-AF5B-AACC6E542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6195" y="4044837"/>
              <a:ext cx="2133278" cy="87863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B4A8A5B-6708-47F2-AB14-C3A834EF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598" y="2253993"/>
              <a:ext cx="0" cy="23500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727E1B5-1F94-4E66-975E-0734090E25A7}"/>
                </a:ext>
              </a:extLst>
            </p:cNvPr>
            <p:cNvSpPr txBox="1"/>
            <p:nvPr/>
          </p:nvSpPr>
          <p:spPr>
            <a:xfrm>
              <a:off x="2555136" y="3763940"/>
              <a:ext cx="206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索引 </a:t>
              </a:r>
              <a:r>
                <a:rPr lang="en-US" altLang="zh-TW" dirty="0"/>
                <a:t>DAPPs </a:t>
              </a:r>
              <a:r>
                <a:rPr lang="zh-TW" altLang="en-US" dirty="0"/>
                <a:t>項目方</a:t>
              </a:r>
              <a:endParaRPr lang="en-US" altLang="zh-TW" dirty="0"/>
            </a:p>
            <a:p>
              <a:pPr algn="ctr"/>
              <a:r>
                <a:rPr lang="zh-TW" altLang="en-US" dirty="0"/>
                <a:t>建置的 </a:t>
              </a:r>
              <a:r>
                <a:rPr lang="en-US" altLang="zh-TW" dirty="0"/>
                <a:t>Subgraph</a:t>
              </a:r>
              <a:endParaRPr lang="zh-TW" altLang="en-US" dirty="0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14FE9F8D-94FF-41E5-8CE2-929B6BC7B15B}"/>
                </a:ext>
              </a:extLst>
            </p:cNvPr>
            <p:cNvGrpSpPr/>
            <p:nvPr/>
          </p:nvGrpSpPr>
          <p:grpSpPr>
            <a:xfrm>
              <a:off x="1598598" y="4808408"/>
              <a:ext cx="1818190" cy="1933302"/>
              <a:chOff x="2064946" y="4776298"/>
              <a:chExt cx="1818190" cy="193330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57FFF30-C730-48C1-998E-A195A07C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41" y="4776298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50ACC78-0C10-47B6-AA22-9F66063DEE6D}"/>
                  </a:ext>
                </a:extLst>
              </p:cNvPr>
              <p:cNvSpPr txBox="1"/>
              <p:nvPr/>
            </p:nvSpPr>
            <p:spPr>
              <a:xfrm>
                <a:off x="2064946" y="6063269"/>
                <a:ext cx="1818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2060"/>
                    </a:solidFill>
                  </a:rPr>
                  <a:t>DAPPs </a:t>
                </a:r>
                <a:r>
                  <a:rPr lang="zh-TW" altLang="en-US" dirty="0">
                    <a:solidFill>
                      <a:srgbClr val="002060"/>
                    </a:solidFill>
                  </a:rPr>
                  <a:t>項目方</a:t>
                </a:r>
                <a:endParaRPr lang="en-US" altLang="zh-TW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rgbClr val="002060"/>
                    </a:solidFill>
                  </a:rPr>
                  <a:t>建置的 </a:t>
                </a:r>
                <a:r>
                  <a:rPr lang="en-US" altLang="zh-TW" dirty="0">
                    <a:solidFill>
                      <a:srgbClr val="002060"/>
                    </a:solidFill>
                  </a:rPr>
                  <a:t>Subgraph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DB7ACC6-D88E-487C-B9D8-0FFB0749047A}"/>
                </a:ext>
              </a:extLst>
            </p:cNvPr>
            <p:cNvSpPr txBox="1"/>
            <p:nvPr/>
          </p:nvSpPr>
          <p:spPr>
            <a:xfrm>
              <a:off x="3268296" y="994579"/>
              <a:ext cx="1609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</a:rPr>
                <a:t>根據鑑定結果</a:t>
              </a:r>
              <a:endParaRPr lang="en-US" altLang="zh-TW" dirty="0">
                <a:solidFill>
                  <a:srgbClr val="7030A0"/>
                </a:solidFill>
              </a:endParaRPr>
            </a:p>
            <a:p>
              <a:r>
                <a:rPr lang="zh-TW" altLang="en-US" dirty="0">
                  <a:solidFill>
                    <a:srgbClr val="7030A0"/>
                  </a:solidFill>
                </a:rPr>
                <a:t>決定是否索引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4B7AA43-85CA-4D38-B437-1DD66C2EB909}"/>
                </a:ext>
              </a:extLst>
            </p:cNvPr>
            <p:cNvSpPr txBox="1"/>
            <p:nvPr/>
          </p:nvSpPr>
          <p:spPr>
            <a:xfrm>
              <a:off x="7474937" y="994579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C00000"/>
                  </a:solidFill>
                </a:rPr>
                <a:t>質押 </a:t>
              </a:r>
              <a:r>
                <a:rPr lang="en-US" altLang="zh-TW" dirty="0">
                  <a:solidFill>
                    <a:srgbClr val="C00000"/>
                  </a:solidFill>
                </a:rPr>
                <a:t>GRT </a:t>
              </a:r>
              <a:r>
                <a:rPr lang="zh-TW" altLang="en-US" dirty="0">
                  <a:solidFill>
                    <a:srgbClr val="C00000"/>
                  </a:solidFill>
                </a:rPr>
                <a:t>獲取利息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A779E38-8651-4D23-9F4E-58DE28CEED0D}"/>
                </a:ext>
              </a:extLst>
            </p:cNvPr>
            <p:cNvSpPr txBox="1"/>
            <p:nvPr/>
          </p:nvSpPr>
          <p:spPr>
            <a:xfrm>
              <a:off x="6878778" y="2793685"/>
              <a:ext cx="191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由 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Indexer </a:t>
              </a:r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維護的</a:t>
              </a:r>
              <a:endParaRPr lang="en-US" altLang="zh-TW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索引節點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3DDAC2BE-FF84-420F-83F4-E54BC610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3"/>
          <a:stretch/>
        </p:blipFill>
        <p:spPr>
          <a:xfrm>
            <a:off x="11184341" y="-122322"/>
            <a:ext cx="5173834" cy="46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DF72B7-111B-4742-832F-64194AD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" y="78818"/>
            <a:ext cx="6755759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6957C4E-BBAA-4CFA-BFE8-FB4BB0A63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2" t="31582" r="7899" b="22375"/>
          <a:stretch/>
        </p:blipFill>
        <p:spPr>
          <a:xfrm>
            <a:off x="8167585" y="3308157"/>
            <a:ext cx="5676900" cy="31575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B48B34-8FB7-445D-BA2A-99A52535E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 t="26397" r="7900" b="17214"/>
          <a:stretch/>
        </p:blipFill>
        <p:spPr>
          <a:xfrm>
            <a:off x="6482405" y="-215666"/>
            <a:ext cx="56769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1F8887-55A1-4F70-9D69-53F46D73A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54" t="34513" r="21874" b="25209"/>
          <a:stretch/>
        </p:blipFill>
        <p:spPr>
          <a:xfrm>
            <a:off x="4188940" y="1125857"/>
            <a:ext cx="378142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7E0B5E-D244-4869-8491-447B9BA17E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16" t="34089" r="24711" b="24903"/>
          <a:stretch/>
        </p:blipFill>
        <p:spPr>
          <a:xfrm>
            <a:off x="5195000" y="3966925"/>
            <a:ext cx="3409950" cy="2812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D1F31-FA56-4B43-9462-78BD7728A80A}"/>
              </a:ext>
            </a:extLst>
          </p:cNvPr>
          <p:cNvSpPr/>
          <p:nvPr/>
        </p:nvSpPr>
        <p:spPr>
          <a:xfrm>
            <a:off x="1743159" y="4097551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4B822D-F7D0-4322-97F2-DC18687E3878}"/>
              </a:ext>
            </a:extLst>
          </p:cNvPr>
          <p:cNvCxnSpPr>
            <a:cxnSpLocks/>
          </p:cNvCxnSpPr>
          <p:nvPr/>
        </p:nvCxnSpPr>
        <p:spPr>
          <a:xfrm flipV="1">
            <a:off x="3494814" y="3385246"/>
            <a:ext cx="1165841" cy="5028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A8A6DB8-F71B-4954-9D9E-DD7E7808F15F}"/>
              </a:ext>
            </a:extLst>
          </p:cNvPr>
          <p:cNvSpPr/>
          <p:nvPr/>
        </p:nvSpPr>
        <p:spPr>
          <a:xfrm>
            <a:off x="1743159" y="4596479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C5F50C-052A-449E-A643-C473A3CA48CA}"/>
              </a:ext>
            </a:extLst>
          </p:cNvPr>
          <p:cNvSpPr/>
          <p:nvPr/>
        </p:nvSpPr>
        <p:spPr>
          <a:xfrm>
            <a:off x="4892131" y="305865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88E5CF-1B8C-4BE8-8B66-04DB541D813A}"/>
              </a:ext>
            </a:extLst>
          </p:cNvPr>
          <p:cNvSpPr/>
          <p:nvPr/>
        </p:nvSpPr>
        <p:spPr>
          <a:xfrm>
            <a:off x="5248893" y="5779312"/>
            <a:ext cx="33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03481-32A7-4EF0-A51E-2F713FD37E28}"/>
              </a:ext>
            </a:extLst>
          </p:cNvPr>
          <p:cNvSpPr/>
          <p:nvPr/>
        </p:nvSpPr>
        <p:spPr>
          <a:xfrm>
            <a:off x="5248893" y="6240695"/>
            <a:ext cx="33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63A9A7-ADE4-4D76-A788-47B171945E38}"/>
              </a:ext>
            </a:extLst>
          </p:cNvPr>
          <p:cNvSpPr/>
          <p:nvPr/>
        </p:nvSpPr>
        <p:spPr>
          <a:xfrm>
            <a:off x="11161486" y="3125115"/>
            <a:ext cx="962685" cy="520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BBC302-B50E-431F-8914-0DEB27620C9C}"/>
              </a:ext>
            </a:extLst>
          </p:cNvPr>
          <p:cNvSpPr/>
          <p:nvPr/>
        </p:nvSpPr>
        <p:spPr>
          <a:xfrm>
            <a:off x="8664491" y="1732586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EA276D-9768-43EC-A143-A3815DE80B1D}"/>
              </a:ext>
            </a:extLst>
          </p:cNvPr>
          <p:cNvSpPr/>
          <p:nvPr/>
        </p:nvSpPr>
        <p:spPr>
          <a:xfrm>
            <a:off x="8664491" y="2416075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B5A0F66-1510-4926-B34A-1A49AF8C6CB3}"/>
              </a:ext>
            </a:extLst>
          </p:cNvPr>
          <p:cNvCxnSpPr>
            <a:cxnSpLocks/>
          </p:cNvCxnSpPr>
          <p:nvPr/>
        </p:nvCxnSpPr>
        <p:spPr>
          <a:xfrm>
            <a:off x="5442426" y="3656934"/>
            <a:ext cx="1176673" cy="20209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4EBEA3-F49D-4BFE-8E84-9D404C5B3A95}"/>
              </a:ext>
            </a:extLst>
          </p:cNvPr>
          <p:cNvCxnSpPr>
            <a:cxnSpLocks/>
          </p:cNvCxnSpPr>
          <p:nvPr/>
        </p:nvCxnSpPr>
        <p:spPr>
          <a:xfrm flipV="1">
            <a:off x="7196603" y="3030991"/>
            <a:ext cx="1590417" cy="24328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3357B4-AB33-4F43-86CB-F2C00959BC03}"/>
              </a:ext>
            </a:extLst>
          </p:cNvPr>
          <p:cNvCxnSpPr>
            <a:cxnSpLocks/>
          </p:cNvCxnSpPr>
          <p:nvPr/>
        </p:nvCxnSpPr>
        <p:spPr>
          <a:xfrm>
            <a:off x="9745224" y="2917749"/>
            <a:ext cx="1260811" cy="42348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BDAB74-FF84-47AA-B71C-9E093F63F82D}"/>
              </a:ext>
            </a:extLst>
          </p:cNvPr>
          <p:cNvSpPr/>
          <p:nvPr/>
        </p:nvSpPr>
        <p:spPr>
          <a:xfrm>
            <a:off x="10306050" y="4482809"/>
            <a:ext cx="3330000" cy="9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ABE5DC-A22C-4240-8322-504BD7281E4E}"/>
              </a:ext>
            </a:extLst>
          </p:cNvPr>
          <p:cNvSpPr/>
          <p:nvPr/>
        </p:nvSpPr>
        <p:spPr>
          <a:xfrm>
            <a:off x="13401733" y="2514424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E5AF176-1AC7-45EF-9D8F-56146AE586D3}"/>
              </a:ext>
            </a:extLst>
          </p:cNvPr>
          <p:cNvCxnSpPr>
            <a:cxnSpLocks/>
          </p:cNvCxnSpPr>
          <p:nvPr/>
        </p:nvCxnSpPr>
        <p:spPr>
          <a:xfrm flipV="1">
            <a:off x="12269008" y="2866699"/>
            <a:ext cx="1095997" cy="4745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62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D8EF589-FBBF-4344-96C6-05C72F26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74" y="525368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518787-EDEE-4164-9190-7C982B94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1265" y="1216156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ADBDD-4770-4D54-96E2-E9E06440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1266" y="-1020859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97CCF-8CA2-4CE8-92BF-0BB0EB44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7" y="-602665"/>
            <a:ext cx="6755759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046C3-1A99-41EF-A54A-F62BEA10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526" y="525368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B67F106-93C3-4194-AF6A-DA7F438B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184" y="-966429"/>
            <a:ext cx="784895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29562E-AFD6-4ED0-8F19-A3A8BCA1E0C4}"/>
              </a:ext>
            </a:extLst>
          </p:cNvPr>
          <p:cNvSpPr/>
          <p:nvPr/>
        </p:nvSpPr>
        <p:spPr>
          <a:xfrm>
            <a:off x="1375806" y="7474411"/>
            <a:ext cx="6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860E295-521C-47C7-A092-7E3B6A669E38}"/>
              </a:ext>
            </a:extLst>
          </p:cNvPr>
          <p:cNvCxnSpPr>
            <a:cxnSpLocks/>
          </p:cNvCxnSpPr>
          <p:nvPr/>
        </p:nvCxnSpPr>
        <p:spPr>
          <a:xfrm>
            <a:off x="-1466850" y="4704121"/>
            <a:ext cx="1885517" cy="5224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2B716F-E086-4124-A0AE-DEE8915426C0}"/>
              </a:ext>
            </a:extLst>
          </p:cNvPr>
          <p:cNvSpPr/>
          <p:nvPr/>
        </p:nvSpPr>
        <p:spPr>
          <a:xfrm>
            <a:off x="-1979325" y="44872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CF593-B46B-468F-838D-495F24562D84}"/>
              </a:ext>
            </a:extLst>
          </p:cNvPr>
          <p:cNvSpPr/>
          <p:nvPr/>
        </p:nvSpPr>
        <p:spPr>
          <a:xfrm>
            <a:off x="644384" y="5001600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AFD664-0E70-478D-B021-775F57544C26}"/>
              </a:ext>
            </a:extLst>
          </p:cNvPr>
          <p:cNvSpPr/>
          <p:nvPr/>
        </p:nvSpPr>
        <p:spPr>
          <a:xfrm>
            <a:off x="2130610" y="3115651"/>
            <a:ext cx="1800000" cy="392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271403-BFB0-4057-8ABE-45A6AF388D07}"/>
              </a:ext>
            </a:extLst>
          </p:cNvPr>
          <p:cNvSpPr/>
          <p:nvPr/>
        </p:nvSpPr>
        <p:spPr>
          <a:xfrm>
            <a:off x="4108187" y="6810484"/>
            <a:ext cx="27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93CDF-8FDD-4F97-A050-A516262C57D3}"/>
              </a:ext>
            </a:extLst>
          </p:cNvPr>
          <p:cNvSpPr/>
          <p:nvPr/>
        </p:nvSpPr>
        <p:spPr>
          <a:xfrm>
            <a:off x="4520931" y="1129546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8A45D1-5345-49A6-94B0-6F650454A964}"/>
              </a:ext>
            </a:extLst>
          </p:cNvPr>
          <p:cNvSpPr/>
          <p:nvPr/>
        </p:nvSpPr>
        <p:spPr>
          <a:xfrm>
            <a:off x="6566248" y="5660186"/>
            <a:ext cx="1709862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DD9BA5-C3F9-46DF-95E8-6A9E5B1508A6}"/>
              </a:ext>
            </a:extLst>
          </p:cNvPr>
          <p:cNvSpPr/>
          <p:nvPr/>
        </p:nvSpPr>
        <p:spPr>
          <a:xfrm>
            <a:off x="6991857" y="4561904"/>
            <a:ext cx="126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558B899-7038-4689-9CE0-BF12B572A60E}"/>
              </a:ext>
            </a:extLst>
          </p:cNvPr>
          <p:cNvSpPr/>
          <p:nvPr/>
        </p:nvSpPr>
        <p:spPr>
          <a:xfrm>
            <a:off x="8918899" y="2914999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2327A8-D7DC-41BD-828E-9D06846F5B19}"/>
              </a:ext>
            </a:extLst>
          </p:cNvPr>
          <p:cNvSpPr/>
          <p:nvPr/>
        </p:nvSpPr>
        <p:spPr>
          <a:xfrm>
            <a:off x="12881299" y="5882376"/>
            <a:ext cx="5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70F769-04D2-4942-AA47-6B3B6CD745A5}"/>
              </a:ext>
            </a:extLst>
          </p:cNvPr>
          <p:cNvSpPr/>
          <p:nvPr/>
        </p:nvSpPr>
        <p:spPr>
          <a:xfrm>
            <a:off x="11501955" y="1340124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553D54-2DC8-47F5-BA59-19EBE42B1BC1}"/>
              </a:ext>
            </a:extLst>
          </p:cNvPr>
          <p:cNvSpPr/>
          <p:nvPr/>
        </p:nvSpPr>
        <p:spPr>
          <a:xfrm>
            <a:off x="13521875" y="5287227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41002CA-F7ED-4F3A-9D5B-E64CB94163BC}"/>
              </a:ext>
            </a:extLst>
          </p:cNvPr>
          <p:cNvCxnSpPr>
            <a:cxnSpLocks/>
          </p:cNvCxnSpPr>
          <p:nvPr/>
        </p:nvCxnSpPr>
        <p:spPr>
          <a:xfrm flipH="1" flipV="1">
            <a:off x="-1654408" y="5106840"/>
            <a:ext cx="2931834" cy="22233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4940915-2BF8-49F2-B849-F9136B45554C}"/>
              </a:ext>
            </a:extLst>
          </p:cNvPr>
          <p:cNvCxnSpPr>
            <a:cxnSpLocks/>
          </p:cNvCxnSpPr>
          <p:nvPr/>
        </p:nvCxnSpPr>
        <p:spPr>
          <a:xfrm flipV="1">
            <a:off x="1365113" y="3637321"/>
            <a:ext cx="1263787" cy="12066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79F5771-B1C3-4F59-87E6-723180225336}"/>
              </a:ext>
            </a:extLst>
          </p:cNvPr>
          <p:cNvCxnSpPr>
            <a:cxnSpLocks/>
          </p:cNvCxnSpPr>
          <p:nvPr/>
        </p:nvCxnSpPr>
        <p:spPr>
          <a:xfrm>
            <a:off x="3090079" y="3713521"/>
            <a:ext cx="1463534" cy="25418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AFFCF73-8922-4A86-84CB-51C84B405130}"/>
              </a:ext>
            </a:extLst>
          </p:cNvPr>
          <p:cNvCxnSpPr>
            <a:cxnSpLocks/>
          </p:cNvCxnSpPr>
          <p:nvPr/>
        </p:nvCxnSpPr>
        <p:spPr>
          <a:xfrm flipV="1">
            <a:off x="5190803" y="1796465"/>
            <a:ext cx="50544" cy="44588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C725C7A-90D8-4D28-AFAB-FD048B307504}"/>
              </a:ext>
            </a:extLst>
          </p:cNvPr>
          <p:cNvCxnSpPr>
            <a:cxnSpLocks/>
          </p:cNvCxnSpPr>
          <p:nvPr/>
        </p:nvCxnSpPr>
        <p:spPr>
          <a:xfrm>
            <a:off x="5458187" y="1751183"/>
            <a:ext cx="1371809" cy="36677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FCD2040-C5BF-4A35-B899-BDEE30ED5CC1}"/>
              </a:ext>
            </a:extLst>
          </p:cNvPr>
          <p:cNvCxnSpPr>
            <a:cxnSpLocks/>
          </p:cNvCxnSpPr>
          <p:nvPr/>
        </p:nvCxnSpPr>
        <p:spPr>
          <a:xfrm flipV="1">
            <a:off x="8251857" y="3435553"/>
            <a:ext cx="994691" cy="198339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348EF25-4D2A-4F86-A0F4-460C865E0F85}"/>
              </a:ext>
            </a:extLst>
          </p:cNvPr>
          <p:cNvCxnSpPr>
            <a:cxnSpLocks/>
          </p:cNvCxnSpPr>
          <p:nvPr/>
        </p:nvCxnSpPr>
        <p:spPr>
          <a:xfrm>
            <a:off x="10115726" y="3507660"/>
            <a:ext cx="2501575" cy="25460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43D31E6-31C5-4052-BB33-E9A9EF12DD26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1796465"/>
            <a:ext cx="708349" cy="38446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5C61909-4E40-49A1-82B4-15312ECA1242}"/>
              </a:ext>
            </a:extLst>
          </p:cNvPr>
          <p:cNvCxnSpPr>
            <a:cxnSpLocks/>
          </p:cNvCxnSpPr>
          <p:nvPr/>
        </p:nvCxnSpPr>
        <p:spPr>
          <a:xfrm>
            <a:off x="12658970" y="1932785"/>
            <a:ext cx="1400879" cy="31542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F9C46B-E3C1-479F-B490-22005857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B0BD13-010A-4CC6-A2B9-8FDECEA94990}"/>
              </a:ext>
            </a:extLst>
          </p:cNvPr>
          <p:cNvSpPr/>
          <p:nvPr/>
        </p:nvSpPr>
        <p:spPr>
          <a:xfrm>
            <a:off x="2805189" y="3180594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ABB1E5-899B-44CD-B698-0450A8FBA373}"/>
              </a:ext>
            </a:extLst>
          </p:cNvPr>
          <p:cNvSpPr/>
          <p:nvPr/>
        </p:nvSpPr>
        <p:spPr>
          <a:xfrm>
            <a:off x="2805189" y="3590169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816CAD-40A8-4D61-9366-0581EF93A9F4}"/>
              </a:ext>
            </a:extLst>
          </p:cNvPr>
          <p:cNvSpPr/>
          <p:nvPr/>
        </p:nvSpPr>
        <p:spPr>
          <a:xfrm>
            <a:off x="4495877" y="3656844"/>
            <a:ext cx="360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1F58A0F-7E74-4843-8359-17095936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79" y="78740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B621E76-EC90-4133-972F-F17F496CE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920" y="-78740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286C7B0-41B8-4FCD-9BA4-00A834EC36BA}"/>
              </a:ext>
            </a:extLst>
          </p:cNvPr>
          <p:cNvSpPr/>
          <p:nvPr/>
        </p:nvSpPr>
        <p:spPr>
          <a:xfrm>
            <a:off x="2574368" y="-449704"/>
            <a:ext cx="1800000" cy="27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E32CF7-255D-4806-93DB-FED54FD3A235}"/>
              </a:ext>
            </a:extLst>
          </p:cNvPr>
          <p:cNvSpPr/>
          <p:nvPr/>
        </p:nvSpPr>
        <p:spPr>
          <a:xfrm>
            <a:off x="6160493" y="2880"/>
            <a:ext cx="17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5857D92-3BBC-4453-A10D-60DFD9C52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3512" y="227880"/>
            <a:ext cx="6755759" cy="6858000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A5FE170-F89F-4FA1-9E0D-ACD9A3ABB1D3}"/>
              </a:ext>
            </a:extLst>
          </p:cNvPr>
          <p:cNvCxnSpPr>
            <a:cxnSpLocks/>
          </p:cNvCxnSpPr>
          <p:nvPr/>
        </p:nvCxnSpPr>
        <p:spPr>
          <a:xfrm flipH="1">
            <a:off x="2574367" y="584200"/>
            <a:ext cx="3832592" cy="38227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438EDB9-9B58-47E3-97CF-6E2A8DCB38A4}"/>
              </a:ext>
            </a:extLst>
          </p:cNvPr>
          <p:cNvSpPr/>
          <p:nvPr/>
        </p:nvSpPr>
        <p:spPr>
          <a:xfrm>
            <a:off x="674091" y="4634780"/>
            <a:ext cx="3780000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B9339E-CE51-471C-A846-FC0792BBE6E0}"/>
              </a:ext>
            </a:extLst>
          </p:cNvPr>
          <p:cNvSpPr/>
          <p:nvPr/>
        </p:nvSpPr>
        <p:spPr>
          <a:xfrm>
            <a:off x="7893306" y="6411600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3D452909-DDE9-41A0-9D8A-9AF6EA902DF7}"/>
              </a:ext>
            </a:extLst>
          </p:cNvPr>
          <p:cNvCxnSpPr>
            <a:cxnSpLocks/>
          </p:cNvCxnSpPr>
          <p:nvPr/>
        </p:nvCxnSpPr>
        <p:spPr>
          <a:xfrm>
            <a:off x="4637175" y="5342150"/>
            <a:ext cx="2972231" cy="12360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987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67D52B1C-4AA2-4526-BCB8-BC7A7FA9F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710" y="-772721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FB8CB9E-8D29-4D81-83DE-76AC7623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120" y="-174007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D86C506-0EC4-4B6A-BE5D-D30782679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510" y="-174007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1B356AD-D778-4651-81E0-34DE8892B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19AF96B-CE59-4BC0-9555-92351067E417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4A6BE4B-9E68-4248-8A90-27D576566827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835AF7D-FE45-4D7C-9CB6-7CC906CE3F37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E267855-F7AC-4B63-9ACC-D2A474244527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EB46008-0772-47B8-9C66-495133EA2BE5}"/>
              </a:ext>
            </a:extLst>
          </p:cNvPr>
          <p:cNvSpPr/>
          <p:nvPr/>
        </p:nvSpPr>
        <p:spPr>
          <a:xfrm>
            <a:off x="3610052" y="4085469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852C46-29FD-415A-B40B-C6697C45574F}"/>
              </a:ext>
            </a:extLst>
          </p:cNvPr>
          <p:cNvSpPr/>
          <p:nvPr/>
        </p:nvSpPr>
        <p:spPr>
          <a:xfrm>
            <a:off x="7746623" y="2079499"/>
            <a:ext cx="225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B3D3B1E-7AB8-442C-946E-7A80DEB52C6C}"/>
              </a:ext>
            </a:extLst>
          </p:cNvPr>
          <p:cNvCxnSpPr>
            <a:cxnSpLocks/>
          </p:cNvCxnSpPr>
          <p:nvPr/>
        </p:nvCxnSpPr>
        <p:spPr>
          <a:xfrm flipV="1">
            <a:off x="5170789" y="3521377"/>
            <a:ext cx="2351327" cy="7324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86FC0F7-19E6-4888-88A8-E73903D62C2A}"/>
              </a:ext>
            </a:extLst>
          </p:cNvPr>
          <p:cNvSpPr/>
          <p:nvPr/>
        </p:nvSpPr>
        <p:spPr>
          <a:xfrm>
            <a:off x="10488719" y="1434818"/>
            <a:ext cx="32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B3A649C-4B1D-4632-B460-B845A7C85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102" y="2111281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3AFB491-9619-4EFE-921A-2531350F4CB6}"/>
              </a:ext>
            </a:extLst>
          </p:cNvPr>
          <p:cNvSpPr/>
          <p:nvPr/>
        </p:nvSpPr>
        <p:spPr>
          <a:xfrm>
            <a:off x="12279419" y="482571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4B7F99E-BED8-47C9-A521-C6B3256BD3F6}"/>
              </a:ext>
            </a:extLst>
          </p:cNvPr>
          <p:cNvSpPr/>
          <p:nvPr/>
        </p:nvSpPr>
        <p:spPr>
          <a:xfrm>
            <a:off x="12781318" y="4545280"/>
            <a:ext cx="1709381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D9C5965-F06F-401D-B436-0E853C3478B7}"/>
              </a:ext>
            </a:extLst>
          </p:cNvPr>
          <p:cNvCxnSpPr>
            <a:cxnSpLocks/>
          </p:cNvCxnSpPr>
          <p:nvPr/>
        </p:nvCxnSpPr>
        <p:spPr>
          <a:xfrm>
            <a:off x="11806777" y="2013506"/>
            <a:ext cx="472642" cy="270224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F94E6B4-D9E1-4663-BBF4-61971B11D1FB}"/>
              </a:ext>
            </a:extLst>
          </p:cNvPr>
          <p:cNvCxnSpPr>
            <a:cxnSpLocks/>
          </p:cNvCxnSpPr>
          <p:nvPr/>
        </p:nvCxnSpPr>
        <p:spPr>
          <a:xfrm flipV="1">
            <a:off x="13430809" y="4790049"/>
            <a:ext cx="411548" cy="2029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11AB1BA-C45B-4F42-A771-0FCC3098114A}"/>
              </a:ext>
            </a:extLst>
          </p:cNvPr>
          <p:cNvCxnSpPr>
            <a:cxnSpLocks/>
          </p:cNvCxnSpPr>
          <p:nvPr/>
        </p:nvCxnSpPr>
        <p:spPr>
          <a:xfrm flipV="1">
            <a:off x="10221130" y="2032806"/>
            <a:ext cx="844682" cy="5942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5DDF362B-F850-408C-8A93-61228DD9DCBD}"/>
              </a:ext>
            </a:extLst>
          </p:cNvPr>
          <p:cNvSpPr/>
          <p:nvPr/>
        </p:nvSpPr>
        <p:spPr>
          <a:xfrm>
            <a:off x="16349536" y="59498"/>
            <a:ext cx="144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DCD22EA7-07BD-4C10-8F1C-1ABB9FB57469}"/>
              </a:ext>
            </a:extLst>
          </p:cNvPr>
          <p:cNvCxnSpPr>
            <a:cxnSpLocks/>
          </p:cNvCxnSpPr>
          <p:nvPr/>
        </p:nvCxnSpPr>
        <p:spPr>
          <a:xfrm flipV="1">
            <a:off x="14284925" y="574687"/>
            <a:ext cx="2377009" cy="38072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411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7F2097-2730-4B00-A9A5-96D0B7E8E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08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472608-0913-447C-BC74-379A6D7B39BE}"/>
              </a:ext>
            </a:extLst>
          </p:cNvPr>
          <p:cNvSpPr/>
          <p:nvPr/>
        </p:nvSpPr>
        <p:spPr>
          <a:xfrm>
            <a:off x="-844927" y="3451099"/>
            <a:ext cx="189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988A12-85DC-4F3C-99B5-B82B3AA6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0" y="1438275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86E8E15-ED66-4AF4-8946-E7016DD02066}"/>
              </a:ext>
            </a:extLst>
          </p:cNvPr>
          <p:cNvSpPr/>
          <p:nvPr/>
        </p:nvSpPr>
        <p:spPr>
          <a:xfrm>
            <a:off x="2773619" y="4982514"/>
            <a:ext cx="11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8CFC641-FB5E-43FB-B70C-3FCE01282CF1}"/>
              </a:ext>
            </a:extLst>
          </p:cNvPr>
          <p:cNvCxnSpPr>
            <a:cxnSpLocks/>
          </p:cNvCxnSpPr>
          <p:nvPr/>
        </p:nvCxnSpPr>
        <p:spPr>
          <a:xfrm>
            <a:off x="1213170" y="4499429"/>
            <a:ext cx="1348810" cy="7385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2DCEF71-D8DE-49F4-9F5D-BEC1EF67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648" y="384956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810DF9F-9F10-4F96-BFA4-53279A87B245}"/>
              </a:ext>
            </a:extLst>
          </p:cNvPr>
          <p:cNvSpPr/>
          <p:nvPr/>
        </p:nvSpPr>
        <p:spPr>
          <a:xfrm>
            <a:off x="7191272" y="4713842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5CD9FE-78B8-42AE-81D6-298C9D50BB45}"/>
              </a:ext>
            </a:extLst>
          </p:cNvPr>
          <p:cNvSpPr/>
          <p:nvPr/>
        </p:nvSpPr>
        <p:spPr>
          <a:xfrm>
            <a:off x="8657215" y="6508837"/>
            <a:ext cx="171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1F493C2-213C-4849-B784-5518AE7270FB}"/>
              </a:ext>
            </a:extLst>
          </p:cNvPr>
          <p:cNvCxnSpPr>
            <a:cxnSpLocks/>
          </p:cNvCxnSpPr>
          <p:nvPr/>
        </p:nvCxnSpPr>
        <p:spPr>
          <a:xfrm flipV="1">
            <a:off x="4165573" y="4923675"/>
            <a:ext cx="2898307" cy="3143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D1F98A33-1A37-4078-ABC0-2FD4BFD6AFAE}"/>
              </a:ext>
            </a:extLst>
          </p:cNvPr>
          <p:cNvCxnSpPr>
            <a:cxnSpLocks/>
          </p:cNvCxnSpPr>
          <p:nvPr/>
        </p:nvCxnSpPr>
        <p:spPr>
          <a:xfrm>
            <a:off x="8406272" y="5341099"/>
            <a:ext cx="1096358" cy="10366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8709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8500BBA-773D-4F18-817B-F1BD8DD7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7309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327F229-FF86-40BD-8AD3-8374CB3A6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81" y="711200"/>
            <a:ext cx="3007437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378835-444E-472F-8D23-564071913A44}"/>
              </a:ext>
            </a:extLst>
          </p:cNvPr>
          <p:cNvSpPr/>
          <p:nvPr/>
        </p:nvSpPr>
        <p:spPr>
          <a:xfrm>
            <a:off x="3078727" y="6177479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F1C988-BF15-44BE-B8D8-E609B7F2A7A2}"/>
              </a:ext>
            </a:extLst>
          </p:cNvPr>
          <p:cNvSpPr/>
          <p:nvPr/>
        </p:nvSpPr>
        <p:spPr>
          <a:xfrm>
            <a:off x="7039428" y="6916056"/>
            <a:ext cx="135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AA57AF2-4CD2-4A38-BDCB-76A6C2CB7FF2}"/>
              </a:ext>
            </a:extLst>
          </p:cNvPr>
          <p:cNvCxnSpPr>
            <a:cxnSpLocks/>
          </p:cNvCxnSpPr>
          <p:nvPr/>
        </p:nvCxnSpPr>
        <p:spPr>
          <a:xfrm>
            <a:off x="4633422" y="6427025"/>
            <a:ext cx="2269132" cy="7009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16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C3E1713A-3664-4939-80E1-28E758268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81" y="69764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91A63A2-20A1-44FD-A87D-F10E2DABA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0509" y="-769257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B158738-F455-4AF5-A2AD-E38BA99AE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2863" y="0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29F5BC4-B55E-43DF-A935-425BDA425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292" y="326900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45CDA9-6FF8-496F-A8B0-0D221B01829D}"/>
              </a:ext>
            </a:extLst>
          </p:cNvPr>
          <p:cNvSpPr/>
          <p:nvPr/>
        </p:nvSpPr>
        <p:spPr>
          <a:xfrm>
            <a:off x="2625172" y="3509917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C41D721-63FB-4F61-97F8-9EADFBC1E870}"/>
              </a:ext>
            </a:extLst>
          </p:cNvPr>
          <p:cNvSpPr/>
          <p:nvPr/>
        </p:nvSpPr>
        <p:spPr>
          <a:xfrm>
            <a:off x="446138" y="5844572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A4634A0-3EF9-44E5-894B-83633E804E2C}"/>
              </a:ext>
            </a:extLst>
          </p:cNvPr>
          <p:cNvCxnSpPr>
            <a:cxnSpLocks/>
          </p:cNvCxnSpPr>
          <p:nvPr/>
        </p:nvCxnSpPr>
        <p:spPr>
          <a:xfrm flipH="1">
            <a:off x="1651255" y="3986128"/>
            <a:ext cx="973918" cy="17300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B47F09D-BAA3-4F04-B15D-5C19AB69F57D}"/>
              </a:ext>
            </a:extLst>
          </p:cNvPr>
          <p:cNvCxnSpPr>
            <a:cxnSpLocks/>
          </p:cNvCxnSpPr>
          <p:nvPr/>
        </p:nvCxnSpPr>
        <p:spPr>
          <a:xfrm flipH="1">
            <a:off x="2805172" y="1984978"/>
            <a:ext cx="581177" cy="14440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20BA309-19EF-4160-ABA8-C036BAD9E782}"/>
              </a:ext>
            </a:extLst>
          </p:cNvPr>
          <p:cNvSpPr/>
          <p:nvPr/>
        </p:nvSpPr>
        <p:spPr>
          <a:xfrm>
            <a:off x="-402453" y="2735115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31DE783-3C2D-431A-A132-F84AF34F8D1F}"/>
              </a:ext>
            </a:extLst>
          </p:cNvPr>
          <p:cNvSpPr/>
          <p:nvPr/>
        </p:nvSpPr>
        <p:spPr>
          <a:xfrm>
            <a:off x="1156144" y="717018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A8F314-F6F2-4EDE-B114-008455D7CF0E}"/>
              </a:ext>
            </a:extLst>
          </p:cNvPr>
          <p:cNvSpPr/>
          <p:nvPr/>
        </p:nvSpPr>
        <p:spPr>
          <a:xfrm>
            <a:off x="1315800" y="1419536"/>
            <a:ext cx="48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979AB27-A54C-4662-8CDE-D3C92314045D}"/>
              </a:ext>
            </a:extLst>
          </p:cNvPr>
          <p:cNvSpPr/>
          <p:nvPr/>
        </p:nvSpPr>
        <p:spPr>
          <a:xfrm>
            <a:off x="4913306" y="5165549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DD21593-04FE-4DF3-A322-D4A7A157FD58}"/>
              </a:ext>
            </a:extLst>
          </p:cNvPr>
          <p:cNvCxnSpPr>
            <a:cxnSpLocks/>
          </p:cNvCxnSpPr>
          <p:nvPr/>
        </p:nvCxnSpPr>
        <p:spPr>
          <a:xfrm flipV="1">
            <a:off x="3189929" y="5438464"/>
            <a:ext cx="1552660" cy="6502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>
            <a:extLst>
              <a:ext uri="{FF2B5EF4-FFF2-40B4-BE49-F238E27FC236}">
                <a16:creationId xmlns:a16="http://schemas.microsoft.com/office/drawing/2014/main" id="{6876D54E-0FAB-45E2-BD07-8ED390218C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559" y="1077018"/>
            <a:ext cx="3295650" cy="6819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102E6C1-0132-4671-8B73-697BEF754B6B}"/>
              </a:ext>
            </a:extLst>
          </p:cNvPr>
          <p:cNvSpPr/>
          <p:nvPr/>
        </p:nvSpPr>
        <p:spPr>
          <a:xfrm>
            <a:off x="6364459" y="4394051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75159A-33C4-4AA8-9CB9-78DBD06E9CA0}"/>
              </a:ext>
            </a:extLst>
          </p:cNvPr>
          <p:cNvSpPr/>
          <p:nvPr/>
        </p:nvSpPr>
        <p:spPr>
          <a:xfrm>
            <a:off x="9724971" y="7156784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0BF3A5AC-AF28-4F9F-90EE-1619FE951B49}"/>
              </a:ext>
            </a:extLst>
          </p:cNvPr>
          <p:cNvCxnSpPr>
            <a:cxnSpLocks/>
          </p:cNvCxnSpPr>
          <p:nvPr/>
        </p:nvCxnSpPr>
        <p:spPr>
          <a:xfrm flipV="1">
            <a:off x="6231913" y="4914420"/>
            <a:ext cx="776330" cy="43112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53CC43F3-DE7C-4933-A9C6-EFF49C4250B2}"/>
              </a:ext>
            </a:extLst>
          </p:cNvPr>
          <p:cNvCxnSpPr>
            <a:cxnSpLocks/>
          </p:cNvCxnSpPr>
          <p:nvPr/>
        </p:nvCxnSpPr>
        <p:spPr>
          <a:xfrm>
            <a:off x="7431314" y="5007429"/>
            <a:ext cx="2145380" cy="2359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496D40E-487E-432E-B8B1-FEC051CEA2A2}"/>
              </a:ext>
            </a:extLst>
          </p:cNvPr>
          <p:cNvCxnSpPr>
            <a:cxnSpLocks/>
          </p:cNvCxnSpPr>
          <p:nvPr/>
        </p:nvCxnSpPr>
        <p:spPr>
          <a:xfrm flipV="1">
            <a:off x="333898" y="1185509"/>
            <a:ext cx="822246" cy="13757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B617E8E-F3AF-4514-85FD-EAB5B2517DB5}"/>
              </a:ext>
            </a:extLst>
          </p:cNvPr>
          <p:cNvCxnSpPr>
            <a:cxnSpLocks/>
          </p:cNvCxnSpPr>
          <p:nvPr/>
        </p:nvCxnSpPr>
        <p:spPr>
          <a:xfrm>
            <a:off x="2677907" y="1002230"/>
            <a:ext cx="278272" cy="3174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6657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9AA5F9B7-F92B-41C4-8811-F54E54EB5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128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36427E9-544B-436F-A81C-871D0357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9032" y="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85308A8-019A-44F3-942B-A6423DFBA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98" y="81785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67C5C1D-DC1E-4045-ABC5-00BB1B753E04}"/>
              </a:ext>
            </a:extLst>
          </p:cNvPr>
          <p:cNvSpPr/>
          <p:nvPr/>
        </p:nvSpPr>
        <p:spPr>
          <a:xfrm>
            <a:off x="6811388" y="1060484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3557140-CD04-4C9A-8685-5406C0919416}"/>
              </a:ext>
            </a:extLst>
          </p:cNvPr>
          <p:cNvSpPr/>
          <p:nvPr/>
        </p:nvSpPr>
        <p:spPr>
          <a:xfrm>
            <a:off x="4632354" y="2785541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85CF6D8-4EA5-437A-B986-D1D0218B08DE}"/>
              </a:ext>
            </a:extLst>
          </p:cNvPr>
          <p:cNvCxnSpPr>
            <a:cxnSpLocks/>
          </p:cNvCxnSpPr>
          <p:nvPr/>
        </p:nvCxnSpPr>
        <p:spPr>
          <a:xfrm flipH="1">
            <a:off x="5808443" y="1507667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73EB2F1D-5D7F-4F29-9EDD-54F5A085A5DA}"/>
              </a:ext>
            </a:extLst>
          </p:cNvPr>
          <p:cNvCxnSpPr>
            <a:cxnSpLocks/>
          </p:cNvCxnSpPr>
          <p:nvPr/>
        </p:nvCxnSpPr>
        <p:spPr>
          <a:xfrm flipV="1">
            <a:off x="2329978" y="1257597"/>
            <a:ext cx="4309604" cy="17178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1762E1DA-EC56-45E7-8ADF-36B238313774}"/>
              </a:ext>
            </a:extLst>
          </p:cNvPr>
          <p:cNvSpPr/>
          <p:nvPr/>
        </p:nvSpPr>
        <p:spPr>
          <a:xfrm>
            <a:off x="-2303124" y="350157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44BBFB3-68ED-46F9-A903-5C7BACDF5C24}"/>
              </a:ext>
            </a:extLst>
          </p:cNvPr>
          <p:cNvSpPr/>
          <p:nvPr/>
        </p:nvSpPr>
        <p:spPr>
          <a:xfrm>
            <a:off x="2360713" y="6392378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F8E40D-D71C-4731-ADBE-0E60D669D77B}"/>
              </a:ext>
            </a:extLst>
          </p:cNvPr>
          <p:cNvSpPr/>
          <p:nvPr/>
        </p:nvSpPr>
        <p:spPr>
          <a:xfrm>
            <a:off x="-584872" y="3114904"/>
            <a:ext cx="46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5F560B9-54C8-47AD-8A48-A3FA5544C4A3}"/>
              </a:ext>
            </a:extLst>
          </p:cNvPr>
          <p:cNvCxnSpPr>
            <a:cxnSpLocks/>
          </p:cNvCxnSpPr>
          <p:nvPr/>
        </p:nvCxnSpPr>
        <p:spPr>
          <a:xfrm flipV="1">
            <a:off x="-1566773" y="1951964"/>
            <a:ext cx="822246" cy="13757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9B1632E1-C5BB-4E73-ACB3-7C2F30A1CA51}"/>
              </a:ext>
            </a:extLst>
          </p:cNvPr>
          <p:cNvCxnSpPr>
            <a:cxnSpLocks/>
          </p:cNvCxnSpPr>
          <p:nvPr/>
        </p:nvCxnSpPr>
        <p:spPr>
          <a:xfrm>
            <a:off x="777236" y="1768685"/>
            <a:ext cx="1104407" cy="120674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90C086B-CE48-4EF3-9EA9-4D5D4D6C3729}"/>
              </a:ext>
            </a:extLst>
          </p:cNvPr>
          <p:cNvCxnSpPr>
            <a:cxnSpLocks/>
          </p:cNvCxnSpPr>
          <p:nvPr/>
        </p:nvCxnSpPr>
        <p:spPr>
          <a:xfrm flipH="1">
            <a:off x="3033486" y="3540623"/>
            <a:ext cx="2195215" cy="26772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5D2048E0-38DB-4104-987D-6C80C3A97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8418" y="252412"/>
            <a:ext cx="3295650" cy="6353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998D62A-6B79-4949-8F5A-B8AC92066CFD}"/>
              </a:ext>
            </a:extLst>
          </p:cNvPr>
          <p:cNvSpPr/>
          <p:nvPr/>
        </p:nvSpPr>
        <p:spPr>
          <a:xfrm>
            <a:off x="7720357" y="3143340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5E2ACA-928C-48AA-90F7-7DADB8A58140}"/>
              </a:ext>
            </a:extLst>
          </p:cNvPr>
          <p:cNvSpPr/>
          <p:nvPr/>
        </p:nvSpPr>
        <p:spPr>
          <a:xfrm>
            <a:off x="9572951" y="549249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BAC3128-E280-4F19-A075-1D4F30A2C247}"/>
              </a:ext>
            </a:extLst>
          </p:cNvPr>
          <p:cNvSpPr/>
          <p:nvPr/>
        </p:nvSpPr>
        <p:spPr>
          <a:xfrm>
            <a:off x="12614298" y="5948172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8857E7E-18A1-4D9C-849B-418A0F158FB8}"/>
              </a:ext>
            </a:extLst>
          </p:cNvPr>
          <p:cNvCxnSpPr>
            <a:cxnSpLocks/>
          </p:cNvCxnSpPr>
          <p:nvPr/>
        </p:nvCxnSpPr>
        <p:spPr>
          <a:xfrm flipV="1">
            <a:off x="3696163" y="3682739"/>
            <a:ext cx="4412371" cy="27096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FCAC739-8FA9-4875-AAB5-FDB63B03ECA2}"/>
              </a:ext>
            </a:extLst>
          </p:cNvPr>
          <p:cNvCxnSpPr>
            <a:cxnSpLocks/>
          </p:cNvCxnSpPr>
          <p:nvPr/>
        </p:nvCxnSpPr>
        <p:spPr>
          <a:xfrm>
            <a:off x="8270458" y="3718422"/>
            <a:ext cx="1219759" cy="17949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97350B71-6006-432A-9408-6330DDC2B168}"/>
              </a:ext>
            </a:extLst>
          </p:cNvPr>
          <p:cNvCxnSpPr>
            <a:cxnSpLocks/>
          </p:cNvCxnSpPr>
          <p:nvPr/>
        </p:nvCxnSpPr>
        <p:spPr>
          <a:xfrm>
            <a:off x="10954634" y="5672492"/>
            <a:ext cx="1553130" cy="5453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F37FBA2-9ABB-4C06-A734-BC37BB0D6944}"/>
              </a:ext>
            </a:extLst>
          </p:cNvPr>
          <p:cNvSpPr/>
          <p:nvPr/>
        </p:nvSpPr>
        <p:spPr>
          <a:xfrm>
            <a:off x="-600361" y="147863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1584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59B3CE4-C53E-4CB9-AF27-10CAE414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3F2F8B-6D19-4C90-BCFA-1C66825D10A7}"/>
              </a:ext>
            </a:extLst>
          </p:cNvPr>
          <p:cNvSpPr/>
          <p:nvPr/>
        </p:nvSpPr>
        <p:spPr>
          <a:xfrm>
            <a:off x="4434893" y="2197749"/>
            <a:ext cx="48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43CA24-19A9-45D0-8F00-4466E59CC14C}"/>
              </a:ext>
            </a:extLst>
          </p:cNvPr>
          <p:cNvSpPr/>
          <p:nvPr/>
        </p:nvSpPr>
        <p:spPr>
          <a:xfrm>
            <a:off x="5726667" y="1472036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845D2B-A5E0-497B-9207-2B67337B7B1F}"/>
              </a:ext>
            </a:extLst>
          </p:cNvPr>
          <p:cNvSpPr/>
          <p:nvPr/>
        </p:nvSpPr>
        <p:spPr>
          <a:xfrm>
            <a:off x="2747148" y="350747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D530AC1-5E26-4F9D-A1E0-7D5B18541A10}"/>
              </a:ext>
            </a:extLst>
          </p:cNvPr>
          <p:cNvSpPr/>
          <p:nvPr/>
        </p:nvSpPr>
        <p:spPr>
          <a:xfrm>
            <a:off x="4492948" y="2699920"/>
            <a:ext cx="4770000" cy="25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D3B7FF2-6BDE-4175-B62E-6C2B265A76BF}"/>
              </a:ext>
            </a:extLst>
          </p:cNvPr>
          <p:cNvCxnSpPr>
            <a:cxnSpLocks/>
          </p:cNvCxnSpPr>
          <p:nvPr/>
        </p:nvCxnSpPr>
        <p:spPr>
          <a:xfrm flipV="1">
            <a:off x="3234159" y="1675374"/>
            <a:ext cx="2293254" cy="16483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05CD7AA-D217-4478-BC84-0F4F9802E403}"/>
              </a:ext>
            </a:extLst>
          </p:cNvPr>
          <p:cNvCxnSpPr>
            <a:cxnSpLocks/>
          </p:cNvCxnSpPr>
          <p:nvPr/>
        </p:nvCxnSpPr>
        <p:spPr>
          <a:xfrm>
            <a:off x="7039429" y="1695578"/>
            <a:ext cx="461217" cy="3513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239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3267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061619"/>
            <a:ext cx="1440000" cy="3388879"/>
            <a:chOff x="10154944" y="2413477"/>
            <a:chExt cx="1440000" cy="338887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79291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727C8B6-B5E0-41A2-B061-90D9AE4B5BDB}"/>
                </a:ext>
              </a:extLst>
            </p:cNvPr>
            <p:cNvSpPr/>
            <p:nvPr/>
          </p:nvSpPr>
          <p:spPr>
            <a:xfrm>
              <a:off x="10154944" y="517235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The Graph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376619"/>
            <a:ext cx="762435" cy="13820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 flipV="1">
            <a:off x="9392509" y="3756058"/>
            <a:ext cx="762435" cy="265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68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3429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31ED7C14-25C4-471A-8133-B75877B23230}"/>
              </a:ext>
            </a:extLst>
          </p:cNvPr>
          <p:cNvCxnSpPr>
            <a:cxnSpLocks/>
            <a:stCxn id="5" idx="2"/>
            <a:endCxn id="16" idx="1"/>
          </p:cNvCxnSpPr>
          <p:nvPr/>
        </p:nvCxnSpPr>
        <p:spPr>
          <a:xfrm rot="16200000" flipH="1">
            <a:off x="1133165" y="1611525"/>
            <a:ext cx="421716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25E8FD-FB54-4C48-96B6-49A92ECFAED0}"/>
              </a:ext>
            </a:extLst>
          </p:cNvPr>
          <p:cNvSpPr txBox="1"/>
          <p:nvPr/>
        </p:nvSpPr>
        <p:spPr>
          <a:xfrm>
            <a:off x="3679653" y="514430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B8697720-C5DB-4519-8E1B-D9A73F0DF3AB}"/>
              </a:ext>
            </a:extLst>
          </p:cNvPr>
          <p:cNvCxnSpPr>
            <a:cxnSpLocks/>
            <a:stCxn id="25" idx="3"/>
            <a:endCxn id="52" idx="1"/>
          </p:cNvCxnSpPr>
          <p:nvPr/>
        </p:nvCxnSpPr>
        <p:spPr>
          <a:xfrm>
            <a:off x="9392509" y="3758717"/>
            <a:ext cx="762435" cy="137678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8D5E2A-ACD2-4A78-BFA3-F1028B29A176}"/>
              </a:ext>
            </a:extLst>
          </p:cNvPr>
          <p:cNvSpPr txBox="1"/>
          <p:nvPr/>
        </p:nvSpPr>
        <p:spPr>
          <a:xfrm>
            <a:off x="9500460" y="43946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148</Words>
  <Application>Microsoft Office PowerPoint</Application>
  <PresentationFormat>寬螢幕</PresentationFormat>
  <Paragraphs>64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34</cp:revision>
  <dcterms:created xsi:type="dcterms:W3CDTF">2022-01-18T02:53:58Z</dcterms:created>
  <dcterms:modified xsi:type="dcterms:W3CDTF">2022-01-20T07:24:45Z</dcterms:modified>
</cp:coreProperties>
</file>